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27"/>
  </p:notesMasterIdLst>
  <p:sldIdLst>
    <p:sldId id="256" r:id="rId2"/>
    <p:sldId id="272" r:id="rId3"/>
    <p:sldId id="269" r:id="rId4"/>
    <p:sldId id="271" r:id="rId5"/>
    <p:sldId id="268" r:id="rId6"/>
    <p:sldId id="270" r:id="rId7"/>
    <p:sldId id="258" r:id="rId8"/>
    <p:sldId id="289" r:id="rId9"/>
    <p:sldId id="290" r:id="rId10"/>
    <p:sldId id="259" r:id="rId11"/>
    <p:sldId id="280" r:id="rId12"/>
    <p:sldId id="260" r:id="rId13"/>
    <p:sldId id="281" r:id="rId14"/>
    <p:sldId id="262" r:id="rId15"/>
    <p:sldId id="282" r:id="rId16"/>
    <p:sldId id="263" r:id="rId17"/>
    <p:sldId id="284" r:id="rId18"/>
    <p:sldId id="266" r:id="rId19"/>
    <p:sldId id="264" r:id="rId20"/>
    <p:sldId id="285" r:id="rId21"/>
    <p:sldId id="287" r:id="rId22"/>
    <p:sldId id="286" r:id="rId23"/>
    <p:sldId id="267" r:id="rId24"/>
    <p:sldId id="288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1F0C4-6895-4DFB-AB6D-E9C11F24380F}" v="27" dt="2023-10-24T00:10:19.626"/>
    <p1510:client id="{26B0DA2B-AC21-433F-8AF7-C3D689F3E9F6}" v="226" dt="2023-10-26T03:05:02.928"/>
    <p1510:client id="{2AFC30A3-F82A-4EE9-963F-219EA39A1169}" v="462" dt="2023-10-25T23:39:56.306"/>
    <p1510:client id="{2B78CE7F-CE8B-4F6A-B8B9-A6E63787468B}" v="6" dt="2023-10-23T12:09:45.512"/>
    <p1510:client id="{40E6C3C1-2543-4726-BB06-91A511F78B3C}" v="60" dt="2023-10-26T19:13:15.298"/>
    <p1510:client id="{57868052-4E1D-4F35-AD91-027E6A35227B}" v="7" dt="2023-10-29T13:03:15.138"/>
    <p1510:client id="{6A263AB6-8C04-44B7-B89E-FBDB6AFD9CFE}" v="14" dt="2023-10-26T21:35:26.721"/>
    <p1510:client id="{7487E0BA-CAF7-4A61-B578-CD9993311A72}" v="382" dt="2023-10-22T23:52:29.853"/>
    <p1510:client id="{7B2DF7AB-3BEA-4D8F-911A-93F7AEB353A9}" v="26" dt="2023-10-23T12:19:00.371"/>
    <p1510:client id="{899A366C-31C8-4CBA-ABBC-140531B44234}" v="17" dt="2023-10-29T00:55:01.274"/>
    <p1510:client id="{9503FA6C-DF0A-4C10-87BA-98663C888790}" v="8" dt="2023-10-29T12:51:18.345"/>
    <p1510:client id="{D9F37DEF-4760-4FEC-AB59-C50D4FD19211}" v="59" dt="2023-10-25T00:38:52.402"/>
    <p1510:client id="{EE20A7BF-9001-4015-BD48-95CFD7C69B58}" v="19" dt="2023-10-29T16:02:12.0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il Sinno" userId="262f433c40aad743" providerId="Windows Live" clId="Web-{D9F37DEF-4760-4FEC-AB59-C50D4FD19211}"/>
    <pc:docChg chg="modSld sldOrd">
      <pc:chgData name="Jamil Sinno" userId="262f433c40aad743" providerId="Windows Live" clId="Web-{D9F37DEF-4760-4FEC-AB59-C50D4FD19211}" dt="2023-10-25T00:38:52.402" v="58"/>
      <pc:docMkLst>
        <pc:docMk/>
      </pc:docMkLst>
      <pc:sldChg chg="modSp">
        <pc:chgData name="Jamil Sinno" userId="262f433c40aad743" providerId="Windows Live" clId="Web-{D9F37DEF-4760-4FEC-AB59-C50D4FD19211}" dt="2023-10-25T00:37:27.760" v="57" actId="20577"/>
        <pc:sldMkLst>
          <pc:docMk/>
          <pc:sldMk cId="871879396" sldId="270"/>
        </pc:sldMkLst>
        <pc:spChg chg="mod">
          <ac:chgData name="Jamil Sinno" userId="262f433c40aad743" providerId="Windows Live" clId="Web-{D9F37DEF-4760-4FEC-AB59-C50D4FD19211}" dt="2023-10-25T00:37:27.760" v="57" actId="20577"/>
          <ac:spMkLst>
            <pc:docMk/>
            <pc:sldMk cId="871879396" sldId="270"/>
            <ac:spMk id="3" creationId="{B2109A05-6411-7CCB-08DD-2F59EB6F2ACE}"/>
          </ac:spMkLst>
        </pc:spChg>
      </pc:sldChg>
      <pc:sldChg chg="ord">
        <pc:chgData name="Jamil Sinno" userId="262f433c40aad743" providerId="Windows Live" clId="Web-{D9F37DEF-4760-4FEC-AB59-C50D4FD19211}" dt="2023-10-25T00:38:52.402" v="58"/>
        <pc:sldMkLst>
          <pc:docMk/>
          <pc:sldMk cId="2168518350" sldId="282"/>
        </pc:sldMkLst>
      </pc:sldChg>
    </pc:docChg>
  </pc:docChgLst>
  <pc:docChgLst>
    <pc:chgData name="Jamil Sinno" userId="262f433c40aad743" providerId="Windows Live" clId="Web-{9503FA6C-DF0A-4C10-87BA-98663C888790}"/>
    <pc:docChg chg="modSld">
      <pc:chgData name="Jamil Sinno" userId="262f433c40aad743" providerId="Windows Live" clId="Web-{9503FA6C-DF0A-4C10-87BA-98663C888790}" dt="2023-10-29T12:51:18.345" v="7" actId="20577"/>
      <pc:docMkLst>
        <pc:docMk/>
      </pc:docMkLst>
      <pc:sldChg chg="modSp">
        <pc:chgData name="Jamil Sinno" userId="262f433c40aad743" providerId="Windows Live" clId="Web-{9503FA6C-DF0A-4C10-87BA-98663C888790}" dt="2023-10-29T12:51:18.345" v="7" actId="20577"/>
        <pc:sldMkLst>
          <pc:docMk/>
          <pc:sldMk cId="2585022926" sldId="288"/>
        </pc:sldMkLst>
        <pc:spChg chg="mod">
          <ac:chgData name="Jamil Sinno" userId="262f433c40aad743" providerId="Windows Live" clId="Web-{9503FA6C-DF0A-4C10-87BA-98663C888790}" dt="2023-10-29T12:51:18.345" v="7" actId="20577"/>
          <ac:spMkLst>
            <pc:docMk/>
            <pc:sldMk cId="2585022926" sldId="288"/>
            <ac:spMk id="2" creationId="{D9C8898C-7F10-D627-7A51-84B15793B228}"/>
          </ac:spMkLst>
        </pc:spChg>
      </pc:sldChg>
    </pc:docChg>
  </pc:docChgLst>
  <pc:docChgLst>
    <pc:chgData clId="Web-{6E3F4821-B449-4ABD-8C0A-19D8BAFE7C34}"/>
    <pc:docChg chg="modSld">
      <pc:chgData name="" userId="" providerId="" clId="Web-{6E3F4821-B449-4ABD-8C0A-19D8BAFE7C34}" dt="2023-10-09T21:02:06.322" v="62" actId="20577"/>
      <pc:docMkLst>
        <pc:docMk/>
      </pc:docMkLst>
      <pc:sldChg chg="modSp">
        <pc:chgData name="" userId="" providerId="" clId="Web-{6E3F4821-B449-4ABD-8C0A-19D8BAFE7C34}" dt="2023-10-09T21:02:06.322" v="62" actId="20577"/>
        <pc:sldMkLst>
          <pc:docMk/>
          <pc:sldMk cId="109857222" sldId="256"/>
        </pc:sldMkLst>
        <pc:spChg chg="mod">
          <ac:chgData name="" userId="" providerId="" clId="Web-{6E3F4821-B449-4ABD-8C0A-19D8BAFE7C34}" dt="2023-10-09T21:02:06.322" v="62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Jamil Sinno" userId="262f433c40aad743" providerId="Windows Live" clId="Web-{06B1F0C4-6895-4DFB-AB6D-E9C11F24380F}"/>
    <pc:docChg chg="modSld">
      <pc:chgData name="Jamil Sinno" userId="262f433c40aad743" providerId="Windows Live" clId="Web-{06B1F0C4-6895-4DFB-AB6D-E9C11F24380F}" dt="2023-10-24T00:10:19.626" v="23"/>
      <pc:docMkLst>
        <pc:docMk/>
      </pc:docMkLst>
      <pc:sldChg chg="addSp delSp modSp">
        <pc:chgData name="Jamil Sinno" userId="262f433c40aad743" providerId="Windows Live" clId="Web-{06B1F0C4-6895-4DFB-AB6D-E9C11F24380F}" dt="2023-10-24T00:10:19.626" v="23"/>
        <pc:sldMkLst>
          <pc:docMk/>
          <pc:sldMk cId="2585022926" sldId="288"/>
        </pc:sldMkLst>
        <pc:spChg chg="del mod">
          <ac:chgData name="Jamil Sinno" userId="262f433c40aad743" providerId="Windows Live" clId="Web-{06B1F0C4-6895-4DFB-AB6D-E9C11F24380F}" dt="2023-10-23T23:58:23.900" v="2"/>
          <ac:spMkLst>
            <pc:docMk/>
            <pc:sldMk cId="2585022926" sldId="288"/>
            <ac:spMk id="3" creationId="{07F70CDF-F01C-E76E-FF98-49DFD205B6C8}"/>
          </ac:spMkLst>
        </pc:spChg>
        <pc:picChg chg="add mod ord">
          <ac:chgData name="Jamil Sinno" userId="262f433c40aad743" providerId="Windows Live" clId="Web-{06B1F0C4-6895-4DFB-AB6D-E9C11F24380F}" dt="2023-10-23T23:59:00.120" v="10"/>
          <ac:picMkLst>
            <pc:docMk/>
            <pc:sldMk cId="2585022926" sldId="288"/>
            <ac:picMk id="7" creationId="{3C99D14D-5696-76DD-DA2C-94285331026E}"/>
          </ac:picMkLst>
        </pc:picChg>
        <pc:picChg chg="add mod">
          <ac:chgData name="Jamil Sinno" userId="262f433c40aad743" providerId="Windows Live" clId="Web-{06B1F0C4-6895-4DFB-AB6D-E9C11F24380F}" dt="2023-10-24T00:10:10.297" v="22"/>
          <ac:picMkLst>
            <pc:docMk/>
            <pc:sldMk cId="2585022926" sldId="288"/>
            <ac:picMk id="8" creationId="{80832A20-3698-579A-2B73-9E9CB39F1786}"/>
          </ac:picMkLst>
        </pc:picChg>
        <pc:picChg chg="add mod">
          <ac:chgData name="Jamil Sinno" userId="262f433c40aad743" providerId="Windows Live" clId="Web-{06B1F0C4-6895-4DFB-AB6D-E9C11F24380F}" dt="2023-10-24T00:10:19.626" v="23"/>
          <ac:picMkLst>
            <pc:docMk/>
            <pc:sldMk cId="2585022926" sldId="288"/>
            <ac:picMk id="9" creationId="{D765A3B9-94BF-16E6-4CEA-CE103C6DA2BA}"/>
          </ac:picMkLst>
        </pc:picChg>
      </pc:sldChg>
    </pc:docChg>
  </pc:docChgLst>
  <pc:docChgLst>
    <pc:chgData name="Jamil Sinno" userId="262f433c40aad743" providerId="Windows Live" clId="Web-{26B0DA2B-AC21-433F-8AF7-C3D689F3E9F6}"/>
    <pc:docChg chg="modSld sldOrd">
      <pc:chgData name="Jamil Sinno" userId="262f433c40aad743" providerId="Windows Live" clId="Web-{26B0DA2B-AC21-433F-8AF7-C3D689F3E9F6}" dt="2023-10-26T03:06:38.715" v="254"/>
      <pc:docMkLst>
        <pc:docMk/>
      </pc:docMkLst>
      <pc:sldChg chg="modNotes">
        <pc:chgData name="Jamil Sinno" userId="262f433c40aad743" providerId="Windows Live" clId="Web-{26B0DA2B-AC21-433F-8AF7-C3D689F3E9F6}" dt="2023-10-26T03:06:38.715" v="254"/>
        <pc:sldMkLst>
          <pc:docMk/>
          <pc:sldMk cId="1816388072" sldId="264"/>
        </pc:sldMkLst>
      </pc:sldChg>
      <pc:sldChg chg="ord">
        <pc:chgData name="Jamil Sinno" userId="262f433c40aad743" providerId="Windows Live" clId="Web-{26B0DA2B-AC21-433F-8AF7-C3D689F3E9F6}" dt="2023-10-26T02:53:18.324" v="3"/>
        <pc:sldMkLst>
          <pc:docMk/>
          <pc:sldMk cId="1760900873" sldId="269"/>
        </pc:sldMkLst>
      </pc:sldChg>
      <pc:sldChg chg="ord">
        <pc:chgData name="Jamil Sinno" userId="262f433c40aad743" providerId="Windows Live" clId="Web-{26B0DA2B-AC21-433F-8AF7-C3D689F3E9F6}" dt="2023-10-26T02:53:39.075" v="4"/>
        <pc:sldMkLst>
          <pc:docMk/>
          <pc:sldMk cId="2578798582" sldId="271"/>
        </pc:sldMkLst>
      </pc:sldChg>
      <pc:sldChg chg="ord">
        <pc:chgData name="Jamil Sinno" userId="262f433c40aad743" providerId="Windows Live" clId="Web-{26B0DA2B-AC21-433F-8AF7-C3D689F3E9F6}" dt="2023-10-26T02:53:17.105" v="2"/>
        <pc:sldMkLst>
          <pc:docMk/>
          <pc:sldMk cId="3633634221" sldId="272"/>
        </pc:sldMkLst>
      </pc:sldChg>
      <pc:sldChg chg="ord">
        <pc:chgData name="Jamil Sinno" userId="262f433c40aad743" providerId="Windows Live" clId="Web-{26B0DA2B-AC21-433F-8AF7-C3D689F3E9F6}" dt="2023-10-26T02:56:00.396" v="6"/>
        <pc:sldMkLst>
          <pc:docMk/>
          <pc:sldMk cId="1686478651" sldId="281"/>
        </pc:sldMkLst>
      </pc:sldChg>
      <pc:sldChg chg="modSp">
        <pc:chgData name="Jamil Sinno" userId="262f433c40aad743" providerId="Windows Live" clId="Web-{26B0DA2B-AC21-433F-8AF7-C3D689F3E9F6}" dt="2023-10-26T03:03:28.517" v="223" actId="20577"/>
        <pc:sldMkLst>
          <pc:docMk/>
          <pc:sldMk cId="725756461" sldId="286"/>
        </pc:sldMkLst>
        <pc:spChg chg="mod">
          <ac:chgData name="Jamil Sinno" userId="262f433c40aad743" providerId="Windows Live" clId="Web-{26B0DA2B-AC21-433F-8AF7-C3D689F3E9F6}" dt="2023-10-26T03:03:28.517" v="223" actId="20577"/>
          <ac:spMkLst>
            <pc:docMk/>
            <pc:sldMk cId="725756461" sldId="286"/>
            <ac:spMk id="3" creationId="{C44A999D-66A8-8D8E-6ED0-7445A8F77573}"/>
          </ac:spMkLst>
        </pc:spChg>
      </pc:sldChg>
    </pc:docChg>
  </pc:docChgLst>
  <pc:docChgLst>
    <pc:chgData name="Jamil Sinno" userId="262f433c40aad743" providerId="Windows Live" clId="Web-{F7E29359-43E8-4F06-9D51-A9F0ECEEFEED}"/>
    <pc:docChg chg="addSld modSld sldOrd">
      <pc:chgData name="Jamil Sinno" userId="262f433c40aad743" providerId="Windows Live" clId="Web-{F7E29359-43E8-4F06-9D51-A9F0ECEEFEED}" dt="2023-10-02T19:42:07.782" v="208" actId="20577"/>
      <pc:docMkLst>
        <pc:docMk/>
      </pc:docMkLst>
      <pc:sldChg chg="ord">
        <pc:chgData name="Jamil Sinno" userId="262f433c40aad743" providerId="Windows Live" clId="Web-{F7E29359-43E8-4F06-9D51-A9F0ECEEFEED}" dt="2023-10-02T13:58:15.647" v="1"/>
        <pc:sldMkLst>
          <pc:docMk/>
          <pc:sldMk cId="3002725418" sldId="259"/>
        </pc:sldMkLst>
      </pc:sldChg>
      <pc:sldChg chg="modSp">
        <pc:chgData name="Jamil Sinno" userId="262f433c40aad743" providerId="Windows Live" clId="Web-{F7E29359-43E8-4F06-9D51-A9F0ECEEFEED}" dt="2023-10-02T14:15:38.690" v="23" actId="20577"/>
        <pc:sldMkLst>
          <pc:docMk/>
          <pc:sldMk cId="1365166756" sldId="262"/>
        </pc:sldMkLst>
        <pc:spChg chg="mod">
          <ac:chgData name="Jamil Sinno" userId="262f433c40aad743" providerId="Windows Live" clId="Web-{F7E29359-43E8-4F06-9D51-A9F0ECEEFEED}" dt="2023-10-02T14:15:38.690" v="23" actId="20577"/>
          <ac:spMkLst>
            <pc:docMk/>
            <pc:sldMk cId="1365166756" sldId="262"/>
            <ac:spMk id="3" creationId="{C8661884-9E0B-C6F1-D528-5F215A349520}"/>
          </ac:spMkLst>
        </pc:spChg>
      </pc:sldChg>
      <pc:sldChg chg="modSp ord">
        <pc:chgData name="Jamil Sinno" userId="262f433c40aad743" providerId="Windows Live" clId="Web-{F7E29359-43E8-4F06-9D51-A9F0ECEEFEED}" dt="2023-10-02T16:27:47.543" v="74"/>
        <pc:sldMkLst>
          <pc:docMk/>
          <pc:sldMk cId="2612606338" sldId="263"/>
        </pc:sldMkLst>
        <pc:spChg chg="mod">
          <ac:chgData name="Jamil Sinno" userId="262f433c40aad743" providerId="Windows Live" clId="Web-{F7E29359-43E8-4F06-9D51-A9F0ECEEFEED}" dt="2023-10-02T16:18:38.421" v="72" actId="20577"/>
          <ac:spMkLst>
            <pc:docMk/>
            <pc:sldMk cId="2612606338" sldId="263"/>
            <ac:spMk id="3" creationId="{2920CB9C-66DE-FE8D-E6AF-3CF69B166D74}"/>
          </ac:spMkLst>
        </pc:spChg>
      </pc:sldChg>
      <pc:sldChg chg="modSp">
        <pc:chgData name="Jamil Sinno" userId="262f433c40aad743" providerId="Windows Live" clId="Web-{F7E29359-43E8-4F06-9D51-A9F0ECEEFEED}" dt="2023-10-02T19:21:36.693" v="125" actId="20577"/>
        <pc:sldMkLst>
          <pc:docMk/>
          <pc:sldMk cId="1816388072" sldId="264"/>
        </pc:sldMkLst>
        <pc:spChg chg="mod">
          <ac:chgData name="Jamil Sinno" userId="262f433c40aad743" providerId="Windows Live" clId="Web-{F7E29359-43E8-4F06-9D51-A9F0ECEEFEED}" dt="2023-10-02T19:21:36.693" v="125" actId="20577"/>
          <ac:spMkLst>
            <pc:docMk/>
            <pc:sldMk cId="1816388072" sldId="264"/>
            <ac:spMk id="3" creationId="{90B197BE-235D-0E09-B4DC-E2195DDFFADC}"/>
          </ac:spMkLst>
        </pc:spChg>
      </pc:sldChg>
      <pc:sldChg chg="modSp ord">
        <pc:chgData name="Jamil Sinno" userId="262f433c40aad743" providerId="Windows Live" clId="Web-{F7E29359-43E8-4F06-9D51-A9F0ECEEFEED}" dt="2023-10-02T19:40:22.966" v="164" actId="20577"/>
        <pc:sldMkLst>
          <pc:docMk/>
          <pc:sldMk cId="1681498908" sldId="265"/>
        </pc:sldMkLst>
        <pc:spChg chg="mod">
          <ac:chgData name="Jamil Sinno" userId="262f433c40aad743" providerId="Windows Live" clId="Web-{F7E29359-43E8-4F06-9D51-A9F0ECEEFEED}" dt="2023-10-02T19:40:22.966" v="164" actId="20577"/>
          <ac:spMkLst>
            <pc:docMk/>
            <pc:sldMk cId="1681498908" sldId="265"/>
            <ac:spMk id="3" creationId="{D0AD9FFB-CD31-9C54-D118-CAC8D7F4062F}"/>
          </ac:spMkLst>
        </pc:spChg>
      </pc:sldChg>
      <pc:sldChg chg="modSp">
        <pc:chgData name="Jamil Sinno" userId="262f433c40aad743" providerId="Windows Live" clId="Web-{F7E29359-43E8-4F06-9D51-A9F0ECEEFEED}" dt="2023-10-02T19:37:29.038" v="145" actId="20577"/>
        <pc:sldMkLst>
          <pc:docMk/>
          <pc:sldMk cId="1588853421" sldId="266"/>
        </pc:sldMkLst>
        <pc:spChg chg="mod">
          <ac:chgData name="Jamil Sinno" userId="262f433c40aad743" providerId="Windows Live" clId="Web-{F7E29359-43E8-4F06-9D51-A9F0ECEEFEED}" dt="2023-10-02T19:37:29.038" v="145" actId="20577"/>
          <ac:spMkLst>
            <pc:docMk/>
            <pc:sldMk cId="1588853421" sldId="266"/>
            <ac:spMk id="3" creationId="{FEDFF329-E6F7-EE58-2A02-E9073E8BEEFC}"/>
          </ac:spMkLst>
        </pc:spChg>
      </pc:sldChg>
      <pc:sldChg chg="modSp">
        <pc:chgData name="Jamil Sinno" userId="262f433c40aad743" providerId="Windows Live" clId="Web-{F7E29359-43E8-4F06-9D51-A9F0ECEEFEED}" dt="2023-10-02T19:42:07.782" v="208" actId="20577"/>
        <pc:sldMkLst>
          <pc:docMk/>
          <pc:sldMk cId="2509494513" sldId="267"/>
        </pc:sldMkLst>
        <pc:spChg chg="mod">
          <ac:chgData name="Jamil Sinno" userId="262f433c40aad743" providerId="Windows Live" clId="Web-{F7E29359-43E8-4F06-9D51-A9F0ECEEFEED}" dt="2023-10-02T19:42:07.782" v="208" actId="20577"/>
          <ac:spMkLst>
            <pc:docMk/>
            <pc:sldMk cId="2509494513" sldId="267"/>
            <ac:spMk id="3" creationId="{A2DCF156-B73E-ADF4-B44E-3D9DE81D69D1}"/>
          </ac:spMkLst>
        </pc:spChg>
      </pc:sldChg>
      <pc:sldChg chg="addSp delSp modSp new mod setBg">
        <pc:chgData name="Jamil Sinno" userId="262f433c40aad743" providerId="Windows Live" clId="Web-{F7E29359-43E8-4F06-9D51-A9F0ECEEFEED}" dt="2023-10-02T15:06:36.776" v="57"/>
        <pc:sldMkLst>
          <pc:docMk/>
          <pc:sldMk cId="2168518350" sldId="282"/>
        </pc:sldMkLst>
        <pc:spChg chg="del">
          <ac:chgData name="Jamil Sinno" userId="262f433c40aad743" providerId="Windows Live" clId="Web-{F7E29359-43E8-4F06-9D51-A9F0ECEEFEED}" dt="2023-10-02T15:03:26.831" v="25"/>
          <ac:spMkLst>
            <pc:docMk/>
            <pc:sldMk cId="2168518350" sldId="282"/>
            <ac:spMk id="2" creationId="{04BCBD7D-9DCA-9BBE-78D7-7B6650EFC02A}"/>
          </ac:spMkLst>
        </pc:spChg>
        <pc:spChg chg="del">
          <ac:chgData name="Jamil Sinno" userId="262f433c40aad743" providerId="Windows Live" clId="Web-{F7E29359-43E8-4F06-9D51-A9F0ECEEFEED}" dt="2023-10-02T15:03:28.612" v="26"/>
          <ac:spMkLst>
            <pc:docMk/>
            <pc:sldMk cId="2168518350" sldId="282"/>
            <ac:spMk id="3" creationId="{AF31FB57-E66F-56FD-B8D7-ADE9A4AF0964}"/>
          </ac:spMkLst>
        </pc:spChg>
        <pc:spChg chg="mod">
          <ac:chgData name="Jamil Sinno" userId="262f433c40aad743" providerId="Windows Live" clId="Web-{F7E29359-43E8-4F06-9D51-A9F0ECEEFEED}" dt="2023-10-02T15:03:36.441" v="28"/>
          <ac:spMkLst>
            <pc:docMk/>
            <pc:sldMk cId="2168518350" sldId="282"/>
            <ac:spMk id="4" creationId="{41ADB9A7-B414-1975-3501-34CE6F8F9615}"/>
          </ac:spMkLst>
        </pc:spChg>
        <pc:spChg chg="mod">
          <ac:chgData name="Jamil Sinno" userId="262f433c40aad743" providerId="Windows Live" clId="Web-{F7E29359-43E8-4F06-9D51-A9F0ECEEFEED}" dt="2023-10-02T15:03:36.441" v="28"/>
          <ac:spMkLst>
            <pc:docMk/>
            <pc:sldMk cId="2168518350" sldId="282"/>
            <ac:spMk id="5" creationId="{CF45E687-C9DD-49BE-6194-9FB7856D503A}"/>
          </ac:spMkLst>
        </pc:spChg>
        <pc:spChg chg="add mod">
          <ac:chgData name="Jamil Sinno" userId="262f433c40aad743" providerId="Windows Live" clId="Web-{F7E29359-43E8-4F06-9D51-A9F0ECEEFEED}" dt="2023-10-02T15:04:20.302" v="39" actId="20577"/>
          <ac:spMkLst>
            <pc:docMk/>
            <pc:sldMk cId="2168518350" sldId="282"/>
            <ac:spMk id="7" creationId="{CCC8A68E-056A-9ADE-8A84-0E7DABDEB782}"/>
          </ac:spMkLst>
        </pc:spChg>
        <pc:picChg chg="add mod ord">
          <ac:chgData name="Jamil Sinno" userId="262f433c40aad743" providerId="Windows Live" clId="Web-{F7E29359-43E8-4F06-9D51-A9F0ECEEFEED}" dt="2023-10-02T15:06:36.776" v="57"/>
          <ac:picMkLst>
            <pc:docMk/>
            <pc:sldMk cId="2168518350" sldId="282"/>
            <ac:picMk id="6" creationId="{93F73A9B-A226-89BD-5778-E6039A98E4C2}"/>
          </ac:picMkLst>
        </pc:picChg>
      </pc:sldChg>
    </pc:docChg>
  </pc:docChgLst>
  <pc:docChgLst>
    <pc:chgData name="Jamil Sinno" userId="262f433c40aad743" providerId="Windows Live" clId="Web-{69EC55E2-0703-4B85-842E-25FE3E5EDC5B}"/>
    <pc:docChg chg="addSld delSld modSld">
      <pc:chgData name="Jamil Sinno" userId="262f433c40aad743" providerId="Windows Live" clId="Web-{69EC55E2-0703-4B85-842E-25FE3E5EDC5B}" dt="2023-10-17T00:16:37.364" v="373" actId="20577"/>
      <pc:docMkLst>
        <pc:docMk/>
      </pc:docMkLst>
      <pc:sldChg chg="modSp">
        <pc:chgData name="Jamil Sinno" userId="262f433c40aad743" providerId="Windows Live" clId="Web-{69EC55E2-0703-4B85-842E-25FE3E5EDC5B}" dt="2023-10-16T23:35:24.060" v="6" actId="20577"/>
        <pc:sldMkLst>
          <pc:docMk/>
          <pc:sldMk cId="3704378316" sldId="257"/>
        </pc:sldMkLst>
        <pc:spChg chg="mod">
          <ac:chgData name="Jamil Sinno" userId="262f433c40aad743" providerId="Windows Live" clId="Web-{69EC55E2-0703-4B85-842E-25FE3E5EDC5B}" dt="2023-10-16T23:35:24.060" v="6" actId="20577"/>
          <ac:spMkLst>
            <pc:docMk/>
            <pc:sldMk cId="3704378316" sldId="257"/>
            <ac:spMk id="3" creationId="{20078F79-52BB-BA4D-89A6-1073A286B182}"/>
          </ac:spMkLst>
        </pc:spChg>
      </pc:sldChg>
      <pc:sldChg chg="modSp">
        <pc:chgData name="Jamil Sinno" userId="262f433c40aad743" providerId="Windows Live" clId="Web-{69EC55E2-0703-4B85-842E-25FE3E5EDC5B}" dt="2023-10-16T23:38:40.941" v="53" actId="20577"/>
        <pc:sldMkLst>
          <pc:docMk/>
          <pc:sldMk cId="169382447" sldId="258"/>
        </pc:sldMkLst>
        <pc:spChg chg="mod">
          <ac:chgData name="Jamil Sinno" userId="262f433c40aad743" providerId="Windows Live" clId="Web-{69EC55E2-0703-4B85-842E-25FE3E5EDC5B}" dt="2023-10-16T23:38:40.941" v="53" actId="20577"/>
          <ac:spMkLst>
            <pc:docMk/>
            <pc:sldMk cId="169382447" sldId="258"/>
            <ac:spMk id="3" creationId="{F153E96E-9BCE-BB43-B5BB-B5642B40EA0C}"/>
          </ac:spMkLst>
        </pc:spChg>
      </pc:sldChg>
      <pc:sldChg chg="modSp">
        <pc:chgData name="Jamil Sinno" userId="262f433c40aad743" providerId="Windows Live" clId="Web-{69EC55E2-0703-4B85-842E-25FE3E5EDC5B}" dt="2023-10-16T23:58:18.849" v="226" actId="20577"/>
        <pc:sldMkLst>
          <pc:docMk/>
          <pc:sldMk cId="3002725418" sldId="259"/>
        </pc:sldMkLst>
        <pc:spChg chg="mod">
          <ac:chgData name="Jamil Sinno" userId="262f433c40aad743" providerId="Windows Live" clId="Web-{69EC55E2-0703-4B85-842E-25FE3E5EDC5B}" dt="2023-10-16T23:58:18.849" v="226" actId="20577"/>
          <ac:spMkLst>
            <pc:docMk/>
            <pc:sldMk cId="3002725418" sldId="259"/>
            <ac:spMk id="3" creationId="{5EBB506C-90AF-28B3-BA2B-6E33C5CAA0DA}"/>
          </ac:spMkLst>
        </pc:spChg>
      </pc:sldChg>
      <pc:sldChg chg="modSp">
        <pc:chgData name="Jamil Sinno" userId="262f433c40aad743" providerId="Windows Live" clId="Web-{69EC55E2-0703-4B85-842E-25FE3E5EDC5B}" dt="2023-10-17T00:01:15.807" v="280" actId="20577"/>
        <pc:sldMkLst>
          <pc:docMk/>
          <pc:sldMk cId="932528110" sldId="260"/>
        </pc:sldMkLst>
        <pc:spChg chg="mod">
          <ac:chgData name="Jamil Sinno" userId="262f433c40aad743" providerId="Windows Live" clId="Web-{69EC55E2-0703-4B85-842E-25FE3E5EDC5B}" dt="2023-10-17T00:01:15.807" v="280" actId="20577"/>
          <ac:spMkLst>
            <pc:docMk/>
            <pc:sldMk cId="932528110" sldId="260"/>
            <ac:spMk id="3" creationId="{E2A5FC06-DB97-0907-A75C-B7F91EABDF9B}"/>
          </ac:spMkLst>
        </pc:spChg>
      </pc:sldChg>
      <pc:sldChg chg="del">
        <pc:chgData name="Jamil Sinno" userId="262f433c40aad743" providerId="Windows Live" clId="Web-{69EC55E2-0703-4B85-842E-25FE3E5EDC5B}" dt="2023-10-16T23:59:56.461" v="239"/>
        <pc:sldMkLst>
          <pc:docMk/>
          <pc:sldMk cId="983731922" sldId="261"/>
        </pc:sldMkLst>
      </pc:sldChg>
      <pc:sldChg chg="modSp">
        <pc:chgData name="Jamil Sinno" userId="262f433c40aad743" providerId="Windows Live" clId="Web-{69EC55E2-0703-4B85-842E-25FE3E5EDC5B}" dt="2023-10-17T00:16:37.364" v="373" actId="20577"/>
        <pc:sldMkLst>
          <pc:docMk/>
          <pc:sldMk cId="1365166756" sldId="262"/>
        </pc:sldMkLst>
        <pc:spChg chg="mod">
          <ac:chgData name="Jamil Sinno" userId="262f433c40aad743" providerId="Windows Live" clId="Web-{69EC55E2-0703-4B85-842E-25FE3E5EDC5B}" dt="2023-10-17T00:09:47.196" v="286" actId="20577"/>
          <ac:spMkLst>
            <pc:docMk/>
            <pc:sldMk cId="1365166756" sldId="262"/>
            <ac:spMk id="2" creationId="{17B6882F-8580-CE43-939C-FE89CA01A61E}"/>
          </ac:spMkLst>
        </pc:spChg>
        <pc:spChg chg="mod">
          <ac:chgData name="Jamil Sinno" userId="262f433c40aad743" providerId="Windows Live" clId="Web-{69EC55E2-0703-4B85-842E-25FE3E5EDC5B}" dt="2023-10-17T00:16:37.364" v="373" actId="20577"/>
          <ac:spMkLst>
            <pc:docMk/>
            <pc:sldMk cId="1365166756" sldId="262"/>
            <ac:spMk id="3" creationId="{C8661884-9E0B-C6F1-D528-5F215A349520}"/>
          </ac:spMkLst>
        </pc:spChg>
      </pc:sldChg>
      <pc:sldChg chg="modSp">
        <pc:chgData name="Jamil Sinno" userId="262f433c40aad743" providerId="Windows Live" clId="Web-{69EC55E2-0703-4B85-842E-25FE3E5EDC5B}" dt="2023-10-16T23:36:30.015" v="27" actId="20577"/>
        <pc:sldMkLst>
          <pc:docMk/>
          <pc:sldMk cId="871879396" sldId="270"/>
        </pc:sldMkLst>
        <pc:spChg chg="mod">
          <ac:chgData name="Jamil Sinno" userId="262f433c40aad743" providerId="Windows Live" clId="Web-{69EC55E2-0703-4B85-842E-25FE3E5EDC5B}" dt="2023-10-16T23:36:30.015" v="27" actId="20577"/>
          <ac:spMkLst>
            <pc:docMk/>
            <pc:sldMk cId="871879396" sldId="270"/>
            <ac:spMk id="3" creationId="{B2109A05-6411-7CCB-08DD-2F59EB6F2ACE}"/>
          </ac:spMkLst>
        </pc:spChg>
      </pc:sldChg>
      <pc:sldChg chg="addSp delSp modSp">
        <pc:chgData name="Jamil Sinno" userId="262f433c40aad743" providerId="Windows Live" clId="Web-{69EC55E2-0703-4B85-842E-25FE3E5EDC5B}" dt="2023-10-16T23:33:40.838" v="1"/>
        <pc:sldMkLst>
          <pc:docMk/>
          <pc:sldMk cId="3633634221" sldId="272"/>
        </pc:sldMkLst>
        <pc:spChg chg="add del mod">
          <ac:chgData name="Jamil Sinno" userId="262f433c40aad743" providerId="Windows Live" clId="Web-{69EC55E2-0703-4B85-842E-25FE3E5EDC5B}" dt="2023-10-16T23:33:40.838" v="1"/>
          <ac:spMkLst>
            <pc:docMk/>
            <pc:sldMk cId="3633634221" sldId="272"/>
            <ac:spMk id="6" creationId="{7B1E1A75-DFF0-8BC6-E8EC-6EE12483F443}"/>
          </ac:spMkLst>
        </pc:spChg>
        <pc:picChg chg="del">
          <ac:chgData name="Jamil Sinno" userId="262f433c40aad743" providerId="Windows Live" clId="Web-{69EC55E2-0703-4B85-842E-25FE3E5EDC5B}" dt="2023-10-16T23:33:38.057" v="0"/>
          <ac:picMkLst>
            <pc:docMk/>
            <pc:sldMk cId="3633634221" sldId="272"/>
            <ac:picMk id="7" creationId="{496AE7DC-D3AC-9867-2C9C-1524BD8C0010}"/>
          </ac:picMkLst>
        </pc:picChg>
      </pc:sldChg>
      <pc:sldChg chg="modSp">
        <pc:chgData name="Jamil Sinno" userId="262f433c40aad743" providerId="Windows Live" clId="Web-{69EC55E2-0703-4B85-842E-25FE3E5EDC5B}" dt="2023-10-16T23:40:10.099" v="75" actId="20577"/>
        <pc:sldMkLst>
          <pc:docMk/>
          <pc:sldMk cId="1508782032" sldId="273"/>
        </pc:sldMkLst>
        <pc:spChg chg="mod">
          <ac:chgData name="Jamil Sinno" userId="262f433c40aad743" providerId="Windows Live" clId="Web-{69EC55E2-0703-4B85-842E-25FE3E5EDC5B}" dt="2023-10-16T23:40:10.099" v="75" actId="20577"/>
          <ac:spMkLst>
            <pc:docMk/>
            <pc:sldMk cId="1508782032" sldId="273"/>
            <ac:spMk id="3" creationId="{99195CAD-A48E-ED82-2CCE-1F1A813E91AD}"/>
          </ac:spMkLst>
        </pc:spChg>
      </pc:sldChg>
      <pc:sldChg chg="modSp">
        <pc:chgData name="Jamil Sinno" userId="262f433c40aad743" providerId="Windows Live" clId="Web-{69EC55E2-0703-4B85-842E-25FE3E5EDC5B}" dt="2023-10-16T23:41:05.945" v="84" actId="20577"/>
        <pc:sldMkLst>
          <pc:docMk/>
          <pc:sldMk cId="3383099992" sldId="274"/>
        </pc:sldMkLst>
        <pc:spChg chg="mod">
          <ac:chgData name="Jamil Sinno" userId="262f433c40aad743" providerId="Windows Live" clId="Web-{69EC55E2-0703-4B85-842E-25FE3E5EDC5B}" dt="2023-10-16T23:41:05.945" v="84" actId="20577"/>
          <ac:spMkLst>
            <pc:docMk/>
            <pc:sldMk cId="3383099992" sldId="274"/>
            <ac:spMk id="3" creationId="{A2627281-95C5-1540-8D29-3729EB624F04}"/>
          </ac:spMkLst>
        </pc:spChg>
      </pc:sldChg>
      <pc:sldChg chg="modSp">
        <pc:chgData name="Jamil Sinno" userId="262f433c40aad743" providerId="Windows Live" clId="Web-{69EC55E2-0703-4B85-842E-25FE3E5EDC5B}" dt="2023-10-16T23:44:57.623" v="89" actId="20577"/>
        <pc:sldMkLst>
          <pc:docMk/>
          <pc:sldMk cId="2448346070" sldId="275"/>
        </pc:sldMkLst>
        <pc:spChg chg="mod">
          <ac:chgData name="Jamil Sinno" userId="262f433c40aad743" providerId="Windows Live" clId="Web-{69EC55E2-0703-4B85-842E-25FE3E5EDC5B}" dt="2023-10-16T23:44:57.623" v="89" actId="20577"/>
          <ac:spMkLst>
            <pc:docMk/>
            <pc:sldMk cId="2448346070" sldId="275"/>
            <ac:spMk id="3" creationId="{106AE012-75A4-6AF6-9653-52E25F7B946C}"/>
          </ac:spMkLst>
        </pc:spChg>
      </pc:sldChg>
      <pc:sldChg chg="modSp">
        <pc:chgData name="Jamil Sinno" userId="262f433c40aad743" providerId="Windows Live" clId="Web-{69EC55E2-0703-4B85-842E-25FE3E5EDC5B}" dt="2023-10-16T23:49:35.334" v="117" actId="20577"/>
        <pc:sldMkLst>
          <pc:docMk/>
          <pc:sldMk cId="1476398100" sldId="276"/>
        </pc:sldMkLst>
        <pc:spChg chg="mod">
          <ac:chgData name="Jamil Sinno" userId="262f433c40aad743" providerId="Windows Live" clId="Web-{69EC55E2-0703-4B85-842E-25FE3E5EDC5B}" dt="2023-10-16T23:49:35.334" v="117" actId="20577"/>
          <ac:spMkLst>
            <pc:docMk/>
            <pc:sldMk cId="1476398100" sldId="276"/>
            <ac:spMk id="3" creationId="{75A23535-60E5-3252-DA49-7F6C054BF886}"/>
          </ac:spMkLst>
        </pc:spChg>
      </pc:sldChg>
      <pc:sldChg chg="modSp">
        <pc:chgData name="Jamil Sinno" userId="262f433c40aad743" providerId="Windows Live" clId="Web-{69EC55E2-0703-4B85-842E-25FE3E5EDC5B}" dt="2023-10-16T23:36:15.452" v="21" actId="20577"/>
        <pc:sldMkLst>
          <pc:docMk/>
          <pc:sldMk cId="1350418632" sldId="277"/>
        </pc:sldMkLst>
        <pc:spChg chg="mod">
          <ac:chgData name="Jamil Sinno" userId="262f433c40aad743" providerId="Windows Live" clId="Web-{69EC55E2-0703-4B85-842E-25FE3E5EDC5B}" dt="2023-10-16T23:36:15.452" v="21" actId="20577"/>
          <ac:spMkLst>
            <pc:docMk/>
            <pc:sldMk cId="1350418632" sldId="277"/>
            <ac:spMk id="3" creationId="{43B659B6-AFD6-C728-12C2-8597F0460AFD}"/>
          </ac:spMkLst>
        </pc:spChg>
      </pc:sldChg>
      <pc:sldChg chg="modSp">
        <pc:chgData name="Jamil Sinno" userId="262f433c40aad743" providerId="Windows Live" clId="Web-{69EC55E2-0703-4B85-842E-25FE3E5EDC5B}" dt="2023-10-16T23:54:46.686" v="170" actId="20577"/>
        <pc:sldMkLst>
          <pc:docMk/>
          <pc:sldMk cId="2009791229" sldId="279"/>
        </pc:sldMkLst>
        <pc:spChg chg="mod">
          <ac:chgData name="Jamil Sinno" userId="262f433c40aad743" providerId="Windows Live" clId="Web-{69EC55E2-0703-4B85-842E-25FE3E5EDC5B}" dt="2023-10-16T23:54:46.686" v="170" actId="20577"/>
          <ac:spMkLst>
            <pc:docMk/>
            <pc:sldMk cId="2009791229" sldId="279"/>
            <ac:spMk id="2" creationId="{6BE98B4B-0A5C-22DA-EC5F-6B204A8EE86B}"/>
          </ac:spMkLst>
        </pc:spChg>
      </pc:sldChg>
      <pc:sldChg chg="modSp new">
        <pc:chgData name="Jamil Sinno" userId="262f433c40aad743" providerId="Windows Live" clId="Web-{69EC55E2-0703-4B85-842E-25FE3E5EDC5B}" dt="2023-10-17T00:14:15.157" v="365" actId="20577"/>
        <pc:sldMkLst>
          <pc:docMk/>
          <pc:sldMk cId="902697110" sldId="283"/>
        </pc:sldMkLst>
        <pc:spChg chg="mod">
          <ac:chgData name="Jamil Sinno" userId="262f433c40aad743" providerId="Windows Live" clId="Web-{69EC55E2-0703-4B85-842E-25FE3E5EDC5B}" dt="2023-10-16T23:39:37.536" v="68" actId="20577"/>
          <ac:spMkLst>
            <pc:docMk/>
            <pc:sldMk cId="902697110" sldId="283"/>
            <ac:spMk id="2" creationId="{85E4C0F3-B368-A168-C660-65D845FAAA90}"/>
          </ac:spMkLst>
        </pc:spChg>
        <pc:spChg chg="mod">
          <ac:chgData name="Jamil Sinno" userId="262f433c40aad743" providerId="Windows Live" clId="Web-{69EC55E2-0703-4B85-842E-25FE3E5EDC5B}" dt="2023-10-17T00:14:15.157" v="365" actId="20577"/>
          <ac:spMkLst>
            <pc:docMk/>
            <pc:sldMk cId="902697110" sldId="283"/>
            <ac:spMk id="3" creationId="{8EF24B83-3472-851F-5320-29EBD7655706}"/>
          </ac:spMkLst>
        </pc:spChg>
      </pc:sldChg>
    </pc:docChg>
  </pc:docChgLst>
  <pc:docChgLst>
    <pc:chgData name="Jamil Sinno" userId="262f433c40aad743" providerId="Windows Live" clId="Web-{57868052-4E1D-4F35-AD91-027E6A35227B}"/>
    <pc:docChg chg="modSld">
      <pc:chgData name="Jamil Sinno" userId="262f433c40aad743" providerId="Windows Live" clId="Web-{57868052-4E1D-4F35-AD91-027E6A35227B}" dt="2023-10-29T13:03:15.138" v="4" actId="20577"/>
      <pc:docMkLst>
        <pc:docMk/>
      </pc:docMkLst>
      <pc:sldChg chg="modSp">
        <pc:chgData name="Jamil Sinno" userId="262f433c40aad743" providerId="Windows Live" clId="Web-{57868052-4E1D-4F35-AD91-027E6A35227B}" dt="2023-10-29T13:03:15.138" v="4" actId="20577"/>
        <pc:sldMkLst>
          <pc:docMk/>
          <pc:sldMk cId="109857222" sldId="256"/>
        </pc:sldMkLst>
        <pc:spChg chg="mod">
          <ac:chgData name="Jamil Sinno" userId="262f433c40aad743" providerId="Windows Live" clId="Web-{57868052-4E1D-4F35-AD91-027E6A35227B}" dt="2023-10-29T13:03:15.138" v="4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modSp">
        <pc:chgData name="Jamil Sinno" userId="262f433c40aad743" providerId="Windows Live" clId="Web-{57868052-4E1D-4F35-AD91-027E6A35227B}" dt="2023-10-29T13:01:19.087" v="3" actId="20577"/>
        <pc:sldMkLst>
          <pc:docMk/>
          <pc:sldMk cId="1816388072" sldId="264"/>
        </pc:sldMkLst>
        <pc:spChg chg="mod">
          <ac:chgData name="Jamil Sinno" userId="262f433c40aad743" providerId="Windows Live" clId="Web-{57868052-4E1D-4F35-AD91-027E6A35227B}" dt="2023-10-29T13:01:19.087" v="3" actId="20577"/>
          <ac:spMkLst>
            <pc:docMk/>
            <pc:sldMk cId="1816388072" sldId="264"/>
            <ac:spMk id="2" creationId="{E3D2D21A-2B5F-C357-13F0-DF2D06D34274}"/>
          </ac:spMkLst>
        </pc:spChg>
      </pc:sldChg>
      <pc:sldChg chg="modSp">
        <pc:chgData name="Jamil Sinno" userId="262f433c40aad743" providerId="Windows Live" clId="Web-{57868052-4E1D-4F35-AD91-027E6A35227B}" dt="2023-10-29T13:01:13.931" v="1" actId="20577"/>
        <pc:sldMkLst>
          <pc:docMk/>
          <pc:sldMk cId="1588853421" sldId="266"/>
        </pc:sldMkLst>
        <pc:spChg chg="mod">
          <ac:chgData name="Jamil Sinno" userId="262f433c40aad743" providerId="Windows Live" clId="Web-{57868052-4E1D-4F35-AD91-027E6A35227B}" dt="2023-10-29T13:01:13.931" v="1" actId="20577"/>
          <ac:spMkLst>
            <pc:docMk/>
            <pc:sldMk cId="1588853421" sldId="266"/>
            <ac:spMk id="2" creationId="{5FDCF1DD-750A-29CD-8EFB-CF4BC5B28B8B}"/>
          </ac:spMkLst>
        </pc:spChg>
      </pc:sldChg>
    </pc:docChg>
  </pc:docChgLst>
  <pc:docChgLst>
    <pc:chgData name="Jamil Sinno" userId="262f433c40aad743" providerId="Windows Live" clId="Web-{EE20A7BF-9001-4015-BD48-95CFD7C69B58}"/>
    <pc:docChg chg="modSld">
      <pc:chgData name="Jamil Sinno" userId="262f433c40aad743" providerId="Windows Live" clId="Web-{EE20A7BF-9001-4015-BD48-95CFD7C69B58}" dt="2023-10-29T16:02:12.061" v="17" actId="20577"/>
      <pc:docMkLst>
        <pc:docMk/>
      </pc:docMkLst>
      <pc:sldChg chg="modSp">
        <pc:chgData name="Jamil Sinno" userId="262f433c40aad743" providerId="Windows Live" clId="Web-{EE20A7BF-9001-4015-BD48-95CFD7C69B58}" dt="2023-10-29T16:02:12.061" v="17" actId="20577"/>
        <pc:sldMkLst>
          <pc:docMk/>
          <pc:sldMk cId="109857222" sldId="256"/>
        </pc:sldMkLst>
        <pc:spChg chg="mod">
          <ac:chgData name="Jamil Sinno" userId="262f433c40aad743" providerId="Windows Live" clId="Web-{EE20A7BF-9001-4015-BD48-95CFD7C69B58}" dt="2023-10-29T16:02:12.061" v="17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Jamil Sinno" userId="262f433c40aad743" providerId="Windows Live" clId="Web-{6A263AB6-8C04-44B7-B89E-FBDB6AFD9CFE}"/>
    <pc:docChg chg="modSld">
      <pc:chgData name="Jamil Sinno" userId="262f433c40aad743" providerId="Windows Live" clId="Web-{6A263AB6-8C04-44B7-B89E-FBDB6AFD9CFE}" dt="2023-10-26T21:36:42.660" v="96"/>
      <pc:docMkLst>
        <pc:docMk/>
      </pc:docMkLst>
      <pc:sldChg chg="modNotes">
        <pc:chgData name="Jamil Sinno" userId="262f433c40aad743" providerId="Windows Live" clId="Web-{6A263AB6-8C04-44B7-B89E-FBDB6AFD9CFE}" dt="2023-10-26T21:34:26.328" v="12"/>
        <pc:sldMkLst>
          <pc:docMk/>
          <pc:sldMk cId="3002725418" sldId="259"/>
        </pc:sldMkLst>
      </pc:sldChg>
      <pc:sldChg chg="modNotes">
        <pc:chgData name="Jamil Sinno" userId="262f433c40aad743" providerId="Windows Live" clId="Web-{6A263AB6-8C04-44B7-B89E-FBDB6AFD9CFE}" dt="2023-10-26T21:34:30.578" v="16"/>
        <pc:sldMkLst>
          <pc:docMk/>
          <pc:sldMk cId="932528110" sldId="260"/>
        </pc:sldMkLst>
      </pc:sldChg>
      <pc:sldChg chg="modNotes">
        <pc:chgData name="Jamil Sinno" userId="262f433c40aad743" providerId="Windows Live" clId="Web-{6A263AB6-8C04-44B7-B89E-FBDB6AFD9CFE}" dt="2023-10-26T21:35:16.970" v="51"/>
        <pc:sldMkLst>
          <pc:docMk/>
          <pc:sldMk cId="1365166756" sldId="262"/>
        </pc:sldMkLst>
      </pc:sldChg>
      <pc:sldChg chg="modNotes">
        <pc:chgData name="Jamil Sinno" userId="262f433c40aad743" providerId="Windows Live" clId="Web-{6A263AB6-8C04-44B7-B89E-FBDB6AFD9CFE}" dt="2023-10-26T21:35:20.221" v="54"/>
        <pc:sldMkLst>
          <pc:docMk/>
          <pc:sldMk cId="2612606338" sldId="263"/>
        </pc:sldMkLst>
      </pc:sldChg>
      <pc:sldChg chg="modNotes">
        <pc:chgData name="Jamil Sinno" userId="262f433c40aad743" providerId="Windows Live" clId="Web-{6A263AB6-8C04-44B7-B89E-FBDB6AFD9CFE}" dt="2023-10-26T21:35:23.221" v="57"/>
        <pc:sldMkLst>
          <pc:docMk/>
          <pc:sldMk cId="1588853421" sldId="266"/>
        </pc:sldMkLst>
      </pc:sldChg>
      <pc:sldChg chg="modNotes">
        <pc:chgData name="Jamil Sinno" userId="262f433c40aad743" providerId="Windows Live" clId="Web-{6A263AB6-8C04-44B7-B89E-FBDB6AFD9CFE}" dt="2023-10-26T21:34:15.797" v="8"/>
        <pc:sldMkLst>
          <pc:docMk/>
          <pc:sldMk cId="2443520673" sldId="268"/>
        </pc:sldMkLst>
      </pc:sldChg>
      <pc:sldChg chg="modNotes">
        <pc:chgData name="Jamil Sinno" userId="262f433c40aad743" providerId="Windows Live" clId="Web-{6A263AB6-8C04-44B7-B89E-FBDB6AFD9CFE}" dt="2023-10-26T21:34:03.421" v="6"/>
        <pc:sldMkLst>
          <pc:docMk/>
          <pc:sldMk cId="2578798582" sldId="271"/>
        </pc:sldMkLst>
      </pc:sldChg>
      <pc:sldChg chg="modNotes">
        <pc:chgData name="Jamil Sinno" userId="262f433c40aad743" providerId="Windows Live" clId="Web-{6A263AB6-8C04-44B7-B89E-FBDB6AFD9CFE}" dt="2023-10-26T21:34:49.360" v="50"/>
        <pc:sldMkLst>
          <pc:docMk/>
          <pc:sldMk cId="1942463488" sldId="280"/>
        </pc:sldMkLst>
      </pc:sldChg>
      <pc:sldChg chg="modNotes">
        <pc:chgData name="Jamil Sinno" userId="262f433c40aad743" providerId="Windows Live" clId="Web-{6A263AB6-8C04-44B7-B89E-FBDB6AFD9CFE}" dt="2023-10-26T21:36:42.660" v="96"/>
        <pc:sldMkLst>
          <pc:docMk/>
          <pc:sldMk cId="2168518350" sldId="282"/>
        </pc:sldMkLst>
      </pc:sldChg>
      <pc:sldChg chg="modNotes">
        <pc:chgData name="Jamil Sinno" userId="262f433c40aad743" providerId="Windows Live" clId="Web-{6A263AB6-8C04-44B7-B89E-FBDB6AFD9CFE}" dt="2023-10-26T21:35:20.971" v="55"/>
        <pc:sldMkLst>
          <pc:docMk/>
          <pc:sldMk cId="1056193439" sldId="284"/>
        </pc:sldMkLst>
      </pc:sldChg>
      <pc:sldChg chg="modNotes">
        <pc:chgData name="Jamil Sinno" userId="262f433c40aad743" providerId="Windows Live" clId="Web-{6A263AB6-8C04-44B7-B89E-FBDB6AFD9CFE}" dt="2023-10-26T21:35:25.393" v="59"/>
        <pc:sldMkLst>
          <pc:docMk/>
          <pc:sldMk cId="3138887016" sldId="285"/>
        </pc:sldMkLst>
      </pc:sldChg>
      <pc:sldChg chg="modNotes">
        <pc:chgData name="Jamil Sinno" userId="262f433c40aad743" providerId="Windows Live" clId="Web-{6A263AB6-8C04-44B7-B89E-FBDB6AFD9CFE}" dt="2023-10-26T21:35:26.080" v="60"/>
        <pc:sldMkLst>
          <pc:docMk/>
          <pc:sldMk cId="121712384" sldId="287"/>
        </pc:sldMkLst>
      </pc:sldChg>
      <pc:sldChg chg="modNotes">
        <pc:chgData name="Jamil Sinno" userId="262f433c40aad743" providerId="Windows Live" clId="Web-{6A263AB6-8C04-44B7-B89E-FBDB6AFD9CFE}" dt="2023-10-26T21:34:24.672" v="10"/>
        <pc:sldMkLst>
          <pc:docMk/>
          <pc:sldMk cId="3485412430" sldId="290"/>
        </pc:sldMkLst>
      </pc:sldChg>
    </pc:docChg>
  </pc:docChgLst>
  <pc:docChgLst>
    <pc:chgData name="Jamil Sinno" userId="262f433c40aad743" providerId="LiveId" clId="{7B2DF7AB-3BEA-4D8F-911A-93F7AEB353A9}"/>
    <pc:docChg chg="undo custSel addSld delSld modSld">
      <pc:chgData name="Jamil Sinno" userId="262f433c40aad743" providerId="LiveId" clId="{7B2DF7AB-3BEA-4D8F-911A-93F7AEB353A9}" dt="2023-10-23T12:19:12.255" v="44" actId="3626"/>
      <pc:docMkLst>
        <pc:docMk/>
      </pc:docMkLst>
      <pc:sldChg chg="addSp modSp mod">
        <pc:chgData name="Jamil Sinno" userId="262f433c40aad743" providerId="LiveId" clId="{7B2DF7AB-3BEA-4D8F-911A-93F7AEB353A9}" dt="2023-10-23T12:17:56.276" v="13" actId="1036"/>
        <pc:sldMkLst>
          <pc:docMk/>
          <pc:sldMk cId="109857222" sldId="256"/>
        </pc:sldMkLst>
        <pc:picChg chg="add mod">
          <ac:chgData name="Jamil Sinno" userId="262f433c40aad743" providerId="LiveId" clId="{7B2DF7AB-3BEA-4D8F-911A-93F7AEB353A9}" dt="2023-10-23T12:17:56.276" v="13" actId="1036"/>
          <ac:picMkLst>
            <pc:docMk/>
            <pc:sldMk cId="109857222" sldId="256"/>
            <ac:picMk id="5" creationId="{E56B4462-AF34-5870-E55A-7580E6186097}"/>
          </ac:picMkLst>
        </pc:picChg>
      </pc:sldChg>
      <pc:sldChg chg="addSp modSp">
        <pc:chgData name="Jamil Sinno" userId="262f433c40aad743" providerId="LiveId" clId="{7B2DF7AB-3BEA-4D8F-911A-93F7AEB353A9}" dt="2023-10-23T12:18:18.690" v="25"/>
        <pc:sldMkLst>
          <pc:docMk/>
          <pc:sldMk cId="169382447" sldId="258"/>
        </pc:sldMkLst>
        <pc:picChg chg="add mod">
          <ac:chgData name="Jamil Sinno" userId="262f433c40aad743" providerId="LiveId" clId="{7B2DF7AB-3BEA-4D8F-911A-93F7AEB353A9}" dt="2023-10-23T12:18:18.690" v="25"/>
          <ac:picMkLst>
            <pc:docMk/>
            <pc:sldMk cId="169382447" sldId="258"/>
            <ac:picMk id="4" creationId="{1114E79D-AB16-CEBF-800C-EE3A3BDE1E75}"/>
          </ac:picMkLst>
        </pc:picChg>
      </pc:sldChg>
      <pc:sldChg chg="addSp modSp">
        <pc:chgData name="Jamil Sinno" userId="262f433c40aad743" providerId="LiveId" clId="{7B2DF7AB-3BEA-4D8F-911A-93F7AEB353A9}" dt="2023-10-23T12:18:19.964" v="26"/>
        <pc:sldMkLst>
          <pc:docMk/>
          <pc:sldMk cId="3002725418" sldId="259"/>
        </pc:sldMkLst>
        <pc:picChg chg="add mod">
          <ac:chgData name="Jamil Sinno" userId="262f433c40aad743" providerId="LiveId" clId="{7B2DF7AB-3BEA-4D8F-911A-93F7AEB353A9}" dt="2023-10-23T12:18:19.964" v="26"/>
          <ac:picMkLst>
            <pc:docMk/>
            <pc:sldMk cId="3002725418" sldId="259"/>
            <ac:picMk id="4" creationId="{CB82368B-BF47-F50C-5318-DB012795631E}"/>
          </ac:picMkLst>
        </pc:picChg>
      </pc:sldChg>
      <pc:sldChg chg="addSp modSp">
        <pc:chgData name="Jamil Sinno" userId="262f433c40aad743" providerId="LiveId" clId="{7B2DF7AB-3BEA-4D8F-911A-93F7AEB353A9}" dt="2023-10-23T12:18:23.600" v="28"/>
        <pc:sldMkLst>
          <pc:docMk/>
          <pc:sldMk cId="932528110" sldId="260"/>
        </pc:sldMkLst>
        <pc:picChg chg="add mod">
          <ac:chgData name="Jamil Sinno" userId="262f433c40aad743" providerId="LiveId" clId="{7B2DF7AB-3BEA-4D8F-911A-93F7AEB353A9}" dt="2023-10-23T12:18:23.600" v="28"/>
          <ac:picMkLst>
            <pc:docMk/>
            <pc:sldMk cId="932528110" sldId="260"/>
            <ac:picMk id="4" creationId="{4DC7D493-5595-69A8-4D23-EE99F523B8A2}"/>
          </ac:picMkLst>
        </pc:picChg>
      </pc:sldChg>
      <pc:sldChg chg="addSp modSp mod">
        <pc:chgData name="Jamil Sinno" userId="262f433c40aad743" providerId="LiveId" clId="{7B2DF7AB-3BEA-4D8F-911A-93F7AEB353A9}" dt="2023-10-23T12:18:43.191" v="32"/>
        <pc:sldMkLst>
          <pc:docMk/>
          <pc:sldMk cId="1365166756" sldId="262"/>
        </pc:sldMkLst>
        <pc:spChg chg="mod">
          <ac:chgData name="Jamil Sinno" userId="262f433c40aad743" providerId="LiveId" clId="{7B2DF7AB-3BEA-4D8F-911A-93F7AEB353A9}" dt="2023-10-23T12:12:06.423" v="0" actId="207"/>
          <ac:spMkLst>
            <pc:docMk/>
            <pc:sldMk cId="1365166756" sldId="262"/>
            <ac:spMk id="2" creationId="{17B6882F-8580-CE43-939C-FE89CA01A61E}"/>
          </ac:spMkLst>
        </pc:spChg>
        <pc:spChg chg="mod">
          <ac:chgData name="Jamil Sinno" userId="262f433c40aad743" providerId="LiveId" clId="{7B2DF7AB-3BEA-4D8F-911A-93F7AEB353A9}" dt="2023-10-23T12:12:57.849" v="1" actId="33524"/>
          <ac:spMkLst>
            <pc:docMk/>
            <pc:sldMk cId="1365166756" sldId="262"/>
            <ac:spMk id="3" creationId="{C8661884-9E0B-C6F1-D528-5F215A349520}"/>
          </ac:spMkLst>
        </pc:spChg>
        <pc:picChg chg="add mod">
          <ac:chgData name="Jamil Sinno" userId="262f433c40aad743" providerId="LiveId" clId="{7B2DF7AB-3BEA-4D8F-911A-93F7AEB353A9}" dt="2023-10-23T12:18:43.191" v="32"/>
          <ac:picMkLst>
            <pc:docMk/>
            <pc:sldMk cId="1365166756" sldId="262"/>
            <ac:picMk id="4" creationId="{CCD27ED8-4717-E8BF-D065-9F00002E3608}"/>
          </ac:picMkLst>
        </pc:picChg>
      </pc:sldChg>
      <pc:sldChg chg="addSp modSp">
        <pc:chgData name="Jamil Sinno" userId="262f433c40aad743" providerId="LiveId" clId="{7B2DF7AB-3BEA-4D8F-911A-93F7AEB353A9}" dt="2023-10-23T12:18:47.151" v="34"/>
        <pc:sldMkLst>
          <pc:docMk/>
          <pc:sldMk cId="2612606338" sldId="263"/>
        </pc:sldMkLst>
        <pc:picChg chg="add mod">
          <ac:chgData name="Jamil Sinno" userId="262f433c40aad743" providerId="LiveId" clId="{7B2DF7AB-3BEA-4D8F-911A-93F7AEB353A9}" dt="2023-10-23T12:18:47.151" v="34"/>
          <ac:picMkLst>
            <pc:docMk/>
            <pc:sldMk cId="2612606338" sldId="263"/>
            <ac:picMk id="4" creationId="{5F81A890-49D8-F9A8-400C-841335ED92E7}"/>
          </ac:picMkLst>
        </pc:picChg>
      </pc:sldChg>
      <pc:sldChg chg="addSp modSp">
        <pc:chgData name="Jamil Sinno" userId="262f433c40aad743" providerId="LiveId" clId="{7B2DF7AB-3BEA-4D8F-911A-93F7AEB353A9}" dt="2023-10-23T12:18:49.810" v="36"/>
        <pc:sldMkLst>
          <pc:docMk/>
          <pc:sldMk cId="1816388072" sldId="264"/>
        </pc:sldMkLst>
        <pc:picChg chg="add mod">
          <ac:chgData name="Jamil Sinno" userId="262f433c40aad743" providerId="LiveId" clId="{7B2DF7AB-3BEA-4D8F-911A-93F7AEB353A9}" dt="2023-10-23T12:18:49.810" v="36"/>
          <ac:picMkLst>
            <pc:docMk/>
            <pc:sldMk cId="1816388072" sldId="264"/>
            <ac:picMk id="4" creationId="{9790EA1C-8406-573E-FB70-D9029726D23A}"/>
          </ac:picMkLst>
        </pc:picChg>
      </pc:sldChg>
      <pc:sldChg chg="addSp modSp">
        <pc:chgData name="Jamil Sinno" userId="262f433c40aad743" providerId="LiveId" clId="{7B2DF7AB-3BEA-4D8F-911A-93F7AEB353A9}" dt="2023-10-23T12:18:51.127" v="37"/>
        <pc:sldMkLst>
          <pc:docMk/>
          <pc:sldMk cId="1588853421" sldId="266"/>
        </pc:sldMkLst>
        <pc:picChg chg="add mod">
          <ac:chgData name="Jamil Sinno" userId="262f433c40aad743" providerId="LiveId" clId="{7B2DF7AB-3BEA-4D8F-911A-93F7AEB353A9}" dt="2023-10-23T12:18:51.127" v="37"/>
          <ac:picMkLst>
            <pc:docMk/>
            <pc:sldMk cId="1588853421" sldId="266"/>
            <ac:picMk id="4" creationId="{8A4C448D-8E23-08E5-B89F-618A31F34935}"/>
          </ac:picMkLst>
        </pc:picChg>
      </pc:sldChg>
      <pc:sldChg chg="addSp modSp">
        <pc:chgData name="Jamil Sinno" userId="262f433c40aad743" providerId="LiveId" clId="{7B2DF7AB-3BEA-4D8F-911A-93F7AEB353A9}" dt="2023-10-23T12:18:57.602" v="41"/>
        <pc:sldMkLst>
          <pc:docMk/>
          <pc:sldMk cId="2509494513" sldId="267"/>
        </pc:sldMkLst>
        <pc:picChg chg="add mod">
          <ac:chgData name="Jamil Sinno" userId="262f433c40aad743" providerId="LiveId" clId="{7B2DF7AB-3BEA-4D8F-911A-93F7AEB353A9}" dt="2023-10-23T12:18:57.602" v="41"/>
          <ac:picMkLst>
            <pc:docMk/>
            <pc:sldMk cId="2509494513" sldId="267"/>
            <ac:picMk id="4" creationId="{AD6488E8-87D0-F8B1-E9A2-0BD9C429D6F7}"/>
          </ac:picMkLst>
        </pc:picChg>
      </pc:sldChg>
      <pc:sldChg chg="addSp delSp modSp add del mod">
        <pc:chgData name="Jamil Sinno" userId="262f433c40aad743" providerId="LiveId" clId="{7B2DF7AB-3BEA-4D8F-911A-93F7AEB353A9}" dt="2023-10-23T12:18:15.492" v="22"/>
        <pc:sldMkLst>
          <pc:docMk/>
          <pc:sldMk cId="2443520673" sldId="268"/>
        </pc:sldMkLst>
        <pc:picChg chg="add del mod">
          <ac:chgData name="Jamil Sinno" userId="262f433c40aad743" providerId="LiveId" clId="{7B2DF7AB-3BEA-4D8F-911A-93F7AEB353A9}" dt="2023-10-23T12:18:09.066" v="19" actId="478"/>
          <ac:picMkLst>
            <pc:docMk/>
            <pc:sldMk cId="2443520673" sldId="268"/>
            <ac:picMk id="6" creationId="{733F8978-2FA4-07D9-C277-B1661B6F6684}"/>
          </ac:picMkLst>
        </pc:picChg>
        <pc:picChg chg="add mod">
          <ac:chgData name="Jamil Sinno" userId="262f433c40aad743" providerId="LiveId" clId="{7B2DF7AB-3BEA-4D8F-911A-93F7AEB353A9}" dt="2023-10-23T12:18:15.492" v="22"/>
          <ac:picMkLst>
            <pc:docMk/>
            <pc:sldMk cId="2443520673" sldId="268"/>
            <ac:picMk id="7" creationId="{54F43EA9-F192-138A-4622-0651E46BB123}"/>
          </ac:picMkLst>
        </pc:picChg>
      </pc:sldChg>
      <pc:sldChg chg="addSp delSp modSp mod">
        <pc:chgData name="Jamil Sinno" userId="262f433c40aad743" providerId="LiveId" clId="{7B2DF7AB-3BEA-4D8F-911A-93F7AEB353A9}" dt="2023-10-23T12:18:14.392" v="21"/>
        <pc:sldMkLst>
          <pc:docMk/>
          <pc:sldMk cId="1760900873" sldId="269"/>
        </pc:sldMkLst>
        <pc:picChg chg="add del mod">
          <ac:chgData name="Jamil Sinno" userId="262f433c40aad743" providerId="LiveId" clId="{7B2DF7AB-3BEA-4D8F-911A-93F7AEB353A9}" dt="2023-10-23T12:18:04.252" v="15" actId="478"/>
          <ac:picMkLst>
            <pc:docMk/>
            <pc:sldMk cId="1760900873" sldId="269"/>
            <ac:picMk id="2" creationId="{066A35B2-11EC-161A-DBF1-7FECED8EEE78}"/>
          </ac:picMkLst>
        </pc:picChg>
        <pc:picChg chg="add mod">
          <ac:chgData name="Jamil Sinno" userId="262f433c40aad743" providerId="LiveId" clId="{7B2DF7AB-3BEA-4D8F-911A-93F7AEB353A9}" dt="2023-10-23T12:18:14.392" v="21"/>
          <ac:picMkLst>
            <pc:docMk/>
            <pc:sldMk cId="1760900873" sldId="269"/>
            <ac:picMk id="6" creationId="{03EDD895-06C8-B158-FCEB-FE7B3A39218F}"/>
          </ac:picMkLst>
        </pc:picChg>
      </pc:sldChg>
      <pc:sldChg chg="addSp modSp">
        <pc:chgData name="Jamil Sinno" userId="262f433c40aad743" providerId="LiveId" clId="{7B2DF7AB-3BEA-4D8F-911A-93F7AEB353A9}" dt="2023-10-23T12:18:17.523" v="24"/>
        <pc:sldMkLst>
          <pc:docMk/>
          <pc:sldMk cId="871879396" sldId="270"/>
        </pc:sldMkLst>
        <pc:picChg chg="add mod">
          <ac:chgData name="Jamil Sinno" userId="262f433c40aad743" providerId="LiveId" clId="{7B2DF7AB-3BEA-4D8F-911A-93F7AEB353A9}" dt="2023-10-23T12:18:17.523" v="24"/>
          <ac:picMkLst>
            <pc:docMk/>
            <pc:sldMk cId="871879396" sldId="270"/>
            <ac:picMk id="6" creationId="{BECB0B82-9F18-1642-FD73-C7C0CEF1E248}"/>
          </ac:picMkLst>
        </pc:picChg>
      </pc:sldChg>
      <pc:sldChg chg="addSp delSp modSp mod">
        <pc:chgData name="Jamil Sinno" userId="262f433c40aad743" providerId="LiveId" clId="{7B2DF7AB-3BEA-4D8F-911A-93F7AEB353A9}" dt="2023-10-23T12:18:16.246" v="23"/>
        <pc:sldMkLst>
          <pc:docMk/>
          <pc:sldMk cId="2578798582" sldId="271"/>
        </pc:sldMkLst>
        <pc:picChg chg="add del mod">
          <ac:chgData name="Jamil Sinno" userId="262f433c40aad743" providerId="LiveId" clId="{7B2DF7AB-3BEA-4D8F-911A-93F7AEB353A9}" dt="2023-10-23T12:18:05.866" v="16" actId="478"/>
          <ac:picMkLst>
            <pc:docMk/>
            <pc:sldMk cId="2578798582" sldId="271"/>
            <ac:picMk id="3" creationId="{E7650318-220F-E344-6191-06382397BC5B}"/>
          </ac:picMkLst>
        </pc:picChg>
        <pc:picChg chg="add mod">
          <ac:chgData name="Jamil Sinno" userId="262f433c40aad743" providerId="LiveId" clId="{7B2DF7AB-3BEA-4D8F-911A-93F7AEB353A9}" dt="2023-10-23T12:18:16.246" v="23"/>
          <ac:picMkLst>
            <pc:docMk/>
            <pc:sldMk cId="2578798582" sldId="271"/>
            <ac:picMk id="6" creationId="{6D27EB8C-C00D-4D93-D3F7-A2387BE21F52}"/>
          </ac:picMkLst>
        </pc:picChg>
      </pc:sldChg>
      <pc:sldChg chg="addSp delSp modSp mod">
        <pc:chgData name="Jamil Sinno" userId="262f433c40aad743" providerId="LiveId" clId="{7B2DF7AB-3BEA-4D8F-911A-93F7AEB353A9}" dt="2023-10-23T12:18:13.029" v="20"/>
        <pc:sldMkLst>
          <pc:docMk/>
          <pc:sldMk cId="3633634221" sldId="272"/>
        </pc:sldMkLst>
        <pc:picChg chg="add del mod">
          <ac:chgData name="Jamil Sinno" userId="262f433c40aad743" providerId="LiveId" clId="{7B2DF7AB-3BEA-4D8F-911A-93F7AEB353A9}" dt="2023-10-23T12:18:02.356" v="14" actId="478"/>
          <ac:picMkLst>
            <pc:docMk/>
            <pc:sldMk cId="3633634221" sldId="272"/>
            <ac:picMk id="3" creationId="{BC8AE36E-1B97-4A22-1F43-9C471EA795FF}"/>
          </ac:picMkLst>
        </pc:picChg>
        <pc:picChg chg="add mod">
          <ac:chgData name="Jamil Sinno" userId="262f433c40aad743" providerId="LiveId" clId="{7B2DF7AB-3BEA-4D8F-911A-93F7AEB353A9}" dt="2023-10-23T12:18:13.029" v="20"/>
          <ac:picMkLst>
            <pc:docMk/>
            <pc:sldMk cId="3633634221" sldId="272"/>
            <ac:picMk id="6" creationId="{77E27F9A-7E73-0F68-FD52-1A8C2764B63C}"/>
          </ac:picMkLst>
        </pc:picChg>
      </pc:sldChg>
      <pc:sldChg chg="addSp modSp">
        <pc:chgData name="Jamil Sinno" userId="262f433c40aad743" providerId="LiveId" clId="{7B2DF7AB-3BEA-4D8F-911A-93F7AEB353A9}" dt="2023-10-23T12:18:21.283" v="27"/>
        <pc:sldMkLst>
          <pc:docMk/>
          <pc:sldMk cId="1942463488" sldId="280"/>
        </pc:sldMkLst>
        <pc:picChg chg="add mod">
          <ac:chgData name="Jamil Sinno" userId="262f433c40aad743" providerId="LiveId" clId="{7B2DF7AB-3BEA-4D8F-911A-93F7AEB353A9}" dt="2023-10-23T12:18:21.283" v="27"/>
          <ac:picMkLst>
            <pc:docMk/>
            <pc:sldMk cId="1942463488" sldId="280"/>
            <ac:picMk id="2" creationId="{C0ACF687-6640-1594-51DB-C961CE3ADE6A}"/>
          </ac:picMkLst>
        </pc:picChg>
      </pc:sldChg>
      <pc:sldChg chg="addSp modSp mod">
        <pc:chgData name="Jamil Sinno" userId="262f433c40aad743" providerId="LiveId" clId="{7B2DF7AB-3BEA-4D8F-911A-93F7AEB353A9}" dt="2023-10-23T12:18:34.142" v="31" actId="1076"/>
        <pc:sldMkLst>
          <pc:docMk/>
          <pc:sldMk cId="1686478651" sldId="281"/>
        </pc:sldMkLst>
        <pc:picChg chg="add mod">
          <ac:chgData name="Jamil Sinno" userId="262f433c40aad743" providerId="LiveId" clId="{7B2DF7AB-3BEA-4D8F-911A-93F7AEB353A9}" dt="2023-10-23T12:18:25.025" v="29"/>
          <ac:picMkLst>
            <pc:docMk/>
            <pc:sldMk cId="1686478651" sldId="281"/>
            <ac:picMk id="2" creationId="{1CA1533E-FADA-700D-4C09-C2D98B26C52F}"/>
          </ac:picMkLst>
        </pc:picChg>
        <pc:picChg chg="mod">
          <ac:chgData name="Jamil Sinno" userId="262f433c40aad743" providerId="LiveId" clId="{7B2DF7AB-3BEA-4D8F-911A-93F7AEB353A9}" dt="2023-10-23T12:18:34.142" v="31" actId="1076"/>
          <ac:picMkLst>
            <pc:docMk/>
            <pc:sldMk cId="1686478651" sldId="281"/>
            <ac:picMk id="6" creationId="{EBCC8F6A-6D79-5FD1-493E-A1C375296E98}"/>
          </ac:picMkLst>
        </pc:picChg>
      </pc:sldChg>
      <pc:sldChg chg="addSp modSp">
        <pc:chgData name="Jamil Sinno" userId="262f433c40aad743" providerId="LiveId" clId="{7B2DF7AB-3BEA-4D8F-911A-93F7AEB353A9}" dt="2023-10-23T12:18:44.398" v="33"/>
        <pc:sldMkLst>
          <pc:docMk/>
          <pc:sldMk cId="2168518350" sldId="282"/>
        </pc:sldMkLst>
        <pc:picChg chg="add mod">
          <ac:chgData name="Jamil Sinno" userId="262f433c40aad743" providerId="LiveId" clId="{7B2DF7AB-3BEA-4D8F-911A-93F7AEB353A9}" dt="2023-10-23T12:18:44.398" v="33"/>
          <ac:picMkLst>
            <pc:docMk/>
            <pc:sldMk cId="2168518350" sldId="282"/>
            <ac:picMk id="2" creationId="{E92C0D3A-ECE6-00AE-5C2D-8EBAF43286B5}"/>
          </ac:picMkLst>
        </pc:picChg>
      </pc:sldChg>
      <pc:sldChg chg="addSp modSp mod">
        <pc:chgData name="Jamil Sinno" userId="262f433c40aad743" providerId="LiveId" clId="{7B2DF7AB-3BEA-4D8F-911A-93F7AEB353A9}" dt="2023-10-23T12:19:12.255" v="44" actId="3626"/>
        <pc:sldMkLst>
          <pc:docMk/>
          <pc:sldMk cId="902697110" sldId="283"/>
        </pc:sldMkLst>
        <pc:spChg chg="mod">
          <ac:chgData name="Jamil Sinno" userId="262f433c40aad743" providerId="LiveId" clId="{7B2DF7AB-3BEA-4D8F-911A-93F7AEB353A9}" dt="2023-10-23T12:19:12.255" v="44" actId="3626"/>
          <ac:spMkLst>
            <pc:docMk/>
            <pc:sldMk cId="902697110" sldId="283"/>
            <ac:spMk id="3" creationId="{8EF24B83-3472-851F-5320-29EBD7655706}"/>
          </ac:spMkLst>
        </pc:spChg>
        <pc:picChg chg="add mod">
          <ac:chgData name="Jamil Sinno" userId="262f433c40aad743" providerId="LiveId" clId="{7B2DF7AB-3BEA-4D8F-911A-93F7AEB353A9}" dt="2023-10-23T12:19:00.371" v="43"/>
          <ac:picMkLst>
            <pc:docMk/>
            <pc:sldMk cId="902697110" sldId="283"/>
            <ac:picMk id="6" creationId="{74022B0B-C23C-18F7-3786-433455EC87C5}"/>
          </ac:picMkLst>
        </pc:picChg>
      </pc:sldChg>
      <pc:sldChg chg="addSp modSp">
        <pc:chgData name="Jamil Sinno" userId="262f433c40aad743" providerId="LiveId" clId="{7B2DF7AB-3BEA-4D8F-911A-93F7AEB353A9}" dt="2023-10-23T12:18:48.282" v="35"/>
        <pc:sldMkLst>
          <pc:docMk/>
          <pc:sldMk cId="1056193439" sldId="284"/>
        </pc:sldMkLst>
        <pc:picChg chg="add mod">
          <ac:chgData name="Jamil Sinno" userId="262f433c40aad743" providerId="LiveId" clId="{7B2DF7AB-3BEA-4D8F-911A-93F7AEB353A9}" dt="2023-10-23T12:18:48.282" v="35"/>
          <ac:picMkLst>
            <pc:docMk/>
            <pc:sldMk cId="1056193439" sldId="284"/>
            <ac:picMk id="2" creationId="{AF8E31C7-952D-85AD-AB3D-3E074C76B469}"/>
          </ac:picMkLst>
        </pc:picChg>
      </pc:sldChg>
      <pc:sldChg chg="addSp modSp">
        <pc:chgData name="Jamil Sinno" userId="262f433c40aad743" providerId="LiveId" clId="{7B2DF7AB-3BEA-4D8F-911A-93F7AEB353A9}" dt="2023-10-23T12:18:53.429" v="38"/>
        <pc:sldMkLst>
          <pc:docMk/>
          <pc:sldMk cId="3138887016" sldId="285"/>
        </pc:sldMkLst>
        <pc:picChg chg="add mod">
          <ac:chgData name="Jamil Sinno" userId="262f433c40aad743" providerId="LiveId" clId="{7B2DF7AB-3BEA-4D8F-911A-93F7AEB353A9}" dt="2023-10-23T12:18:53.429" v="38"/>
          <ac:picMkLst>
            <pc:docMk/>
            <pc:sldMk cId="3138887016" sldId="285"/>
            <ac:picMk id="6" creationId="{97A7E886-D222-8ABB-3672-2BD1E629F9F9}"/>
          </ac:picMkLst>
        </pc:picChg>
      </pc:sldChg>
      <pc:sldChg chg="addSp modSp">
        <pc:chgData name="Jamil Sinno" userId="262f433c40aad743" providerId="LiveId" clId="{7B2DF7AB-3BEA-4D8F-911A-93F7AEB353A9}" dt="2023-10-23T12:18:56.262" v="40"/>
        <pc:sldMkLst>
          <pc:docMk/>
          <pc:sldMk cId="725756461" sldId="286"/>
        </pc:sldMkLst>
        <pc:picChg chg="add mod">
          <ac:chgData name="Jamil Sinno" userId="262f433c40aad743" providerId="LiveId" clId="{7B2DF7AB-3BEA-4D8F-911A-93F7AEB353A9}" dt="2023-10-23T12:18:56.262" v="40"/>
          <ac:picMkLst>
            <pc:docMk/>
            <pc:sldMk cId="725756461" sldId="286"/>
            <ac:picMk id="6" creationId="{7E70F126-9C9A-46E4-9A5B-9416F0582357}"/>
          </ac:picMkLst>
        </pc:picChg>
      </pc:sldChg>
      <pc:sldChg chg="addSp modSp">
        <pc:chgData name="Jamil Sinno" userId="262f433c40aad743" providerId="LiveId" clId="{7B2DF7AB-3BEA-4D8F-911A-93F7AEB353A9}" dt="2023-10-23T12:18:54.642" v="39"/>
        <pc:sldMkLst>
          <pc:docMk/>
          <pc:sldMk cId="121712384" sldId="287"/>
        </pc:sldMkLst>
        <pc:picChg chg="add mod">
          <ac:chgData name="Jamil Sinno" userId="262f433c40aad743" providerId="LiveId" clId="{7B2DF7AB-3BEA-4D8F-911A-93F7AEB353A9}" dt="2023-10-23T12:18:54.642" v="39"/>
          <ac:picMkLst>
            <pc:docMk/>
            <pc:sldMk cId="121712384" sldId="287"/>
            <ac:picMk id="2" creationId="{B62D7A82-644C-96C7-B778-F61E9180D7CC}"/>
          </ac:picMkLst>
        </pc:picChg>
      </pc:sldChg>
      <pc:sldChg chg="addSp modSp">
        <pc:chgData name="Jamil Sinno" userId="262f433c40aad743" providerId="LiveId" clId="{7B2DF7AB-3BEA-4D8F-911A-93F7AEB353A9}" dt="2023-10-23T12:18:58.997" v="42"/>
        <pc:sldMkLst>
          <pc:docMk/>
          <pc:sldMk cId="2585022926" sldId="288"/>
        </pc:sldMkLst>
        <pc:picChg chg="add mod">
          <ac:chgData name="Jamil Sinno" userId="262f433c40aad743" providerId="LiveId" clId="{7B2DF7AB-3BEA-4D8F-911A-93F7AEB353A9}" dt="2023-10-23T12:18:58.997" v="42"/>
          <ac:picMkLst>
            <pc:docMk/>
            <pc:sldMk cId="2585022926" sldId="288"/>
            <ac:picMk id="6" creationId="{2892F6B3-CFAB-67E3-115B-B3C43A43B1B1}"/>
          </ac:picMkLst>
        </pc:picChg>
      </pc:sldChg>
    </pc:docChg>
  </pc:docChgLst>
  <pc:docChgLst>
    <pc:chgData name="Jamil Sinno" userId="262f433c40aad743" providerId="Windows Live" clId="Web-{899A366C-31C8-4CBA-ABBC-140531B44234}"/>
    <pc:docChg chg="modSld sldOrd">
      <pc:chgData name="Jamil Sinno" userId="262f433c40aad743" providerId="Windows Live" clId="Web-{899A366C-31C8-4CBA-ABBC-140531B44234}" dt="2023-10-29T00:55:01.274" v="16" actId="20577"/>
      <pc:docMkLst>
        <pc:docMk/>
      </pc:docMkLst>
      <pc:sldChg chg="ord">
        <pc:chgData name="Jamil Sinno" userId="262f433c40aad743" providerId="Windows Live" clId="Web-{899A366C-31C8-4CBA-ABBC-140531B44234}" dt="2023-10-29T00:53:39.256" v="5"/>
        <pc:sldMkLst>
          <pc:docMk/>
          <pc:sldMk cId="2509494513" sldId="267"/>
        </pc:sldMkLst>
      </pc:sldChg>
      <pc:sldChg chg="modSp">
        <pc:chgData name="Jamil Sinno" userId="262f433c40aad743" providerId="Windows Live" clId="Web-{899A366C-31C8-4CBA-ABBC-140531B44234}" dt="2023-10-29T00:55:01.274" v="16" actId="20577"/>
        <pc:sldMkLst>
          <pc:docMk/>
          <pc:sldMk cId="2443520673" sldId="268"/>
        </pc:sldMkLst>
        <pc:spChg chg="mod">
          <ac:chgData name="Jamil Sinno" userId="262f433c40aad743" providerId="Windows Live" clId="Web-{899A366C-31C8-4CBA-ABBC-140531B44234}" dt="2023-10-29T00:54:55.430" v="14" actId="20577"/>
          <ac:spMkLst>
            <pc:docMk/>
            <pc:sldMk cId="2443520673" sldId="268"/>
            <ac:spMk id="4" creationId="{645754E0-A9CA-D3C3-0B21-FF3C20B9ACA8}"/>
          </ac:spMkLst>
        </pc:spChg>
        <pc:spChg chg="mod">
          <ac:chgData name="Jamil Sinno" userId="262f433c40aad743" providerId="Windows Live" clId="Web-{899A366C-31C8-4CBA-ABBC-140531B44234}" dt="2023-10-29T00:55:01.274" v="16" actId="20577"/>
          <ac:spMkLst>
            <pc:docMk/>
            <pc:sldMk cId="2443520673" sldId="268"/>
            <ac:spMk id="5" creationId="{ECD94E32-93C4-0010-9CB0-576C1A0D8655}"/>
          </ac:spMkLst>
        </pc:spChg>
      </pc:sldChg>
      <pc:sldChg chg="modSp ord">
        <pc:chgData name="Jamil Sinno" userId="262f433c40aad743" providerId="Windows Live" clId="Web-{899A366C-31C8-4CBA-ABBC-140531B44234}" dt="2023-10-29T00:53:52.116" v="8"/>
        <pc:sldMkLst>
          <pc:docMk/>
          <pc:sldMk cId="902697110" sldId="283"/>
        </pc:sldMkLst>
        <pc:spChg chg="mod">
          <ac:chgData name="Jamil Sinno" userId="262f433c40aad743" providerId="Windows Live" clId="Web-{899A366C-31C8-4CBA-ABBC-140531B44234}" dt="2023-10-29T00:53:29.787" v="3" actId="20577"/>
          <ac:spMkLst>
            <pc:docMk/>
            <pc:sldMk cId="902697110" sldId="283"/>
            <ac:spMk id="5" creationId="{2B79B192-D750-570A-6380-37E00708D676}"/>
          </ac:spMkLst>
        </pc:spChg>
      </pc:sldChg>
      <pc:sldChg chg="modSp">
        <pc:chgData name="Jamil Sinno" userId="262f433c40aad743" providerId="Windows Live" clId="Web-{899A366C-31C8-4CBA-ABBC-140531B44234}" dt="2023-10-29T00:54:36.008" v="12" actId="20577"/>
        <pc:sldMkLst>
          <pc:docMk/>
          <pc:sldMk cId="1056193439" sldId="284"/>
        </pc:sldMkLst>
        <pc:spChg chg="mod">
          <ac:chgData name="Jamil Sinno" userId="262f433c40aad743" providerId="Windows Live" clId="Web-{899A366C-31C8-4CBA-ABBC-140531B44234}" dt="2023-10-29T00:54:33.367" v="10" actId="20577"/>
          <ac:spMkLst>
            <pc:docMk/>
            <pc:sldMk cId="1056193439" sldId="284"/>
            <ac:spMk id="4" creationId="{FFBE57F2-9892-7753-ED6F-21D24F30D733}"/>
          </ac:spMkLst>
        </pc:spChg>
        <pc:spChg chg="mod">
          <ac:chgData name="Jamil Sinno" userId="262f433c40aad743" providerId="Windows Live" clId="Web-{899A366C-31C8-4CBA-ABBC-140531B44234}" dt="2023-10-29T00:54:36.008" v="12" actId="20577"/>
          <ac:spMkLst>
            <pc:docMk/>
            <pc:sldMk cId="1056193439" sldId="284"/>
            <ac:spMk id="5" creationId="{EFD5A1AE-C437-01DE-1432-E269B7A4E4B9}"/>
          </ac:spMkLst>
        </pc:spChg>
      </pc:sldChg>
      <pc:sldChg chg="modSp ord">
        <pc:chgData name="Jamil Sinno" userId="262f433c40aad743" providerId="Windows Live" clId="Web-{899A366C-31C8-4CBA-ABBC-140531B44234}" dt="2023-10-29T00:53:31.678" v="4"/>
        <pc:sldMkLst>
          <pc:docMk/>
          <pc:sldMk cId="2585022926" sldId="288"/>
        </pc:sldMkLst>
        <pc:spChg chg="mod">
          <ac:chgData name="Jamil Sinno" userId="262f433c40aad743" providerId="Windows Live" clId="Web-{899A366C-31C8-4CBA-ABBC-140531B44234}" dt="2023-10-29T00:53:24.834" v="1" actId="20577"/>
          <ac:spMkLst>
            <pc:docMk/>
            <pc:sldMk cId="2585022926" sldId="288"/>
            <ac:spMk id="4" creationId="{A267CE62-877F-F972-E579-FD82C775375B}"/>
          </ac:spMkLst>
        </pc:spChg>
      </pc:sldChg>
    </pc:docChg>
  </pc:docChgLst>
  <pc:docChgLst>
    <pc:chgData name="Jamil Sinno" userId="262f433c40aad743" providerId="Windows Live" clId="Web-{37DAC67F-B09B-474F-BA26-BB55D6FBEDE1}"/>
    <pc:docChg chg="modSld sldOrd">
      <pc:chgData name="Jamil Sinno" userId="262f433c40aad743" providerId="Windows Live" clId="Web-{37DAC67F-B09B-474F-BA26-BB55D6FBEDE1}" dt="2023-09-28T01:32:18.251" v="6"/>
      <pc:docMkLst>
        <pc:docMk/>
      </pc:docMkLst>
      <pc:sldChg chg="ord">
        <pc:chgData name="Jamil Sinno" userId="262f433c40aad743" providerId="Windows Live" clId="Web-{37DAC67F-B09B-474F-BA26-BB55D6FBEDE1}" dt="2023-09-28T01:32:18.251" v="6"/>
        <pc:sldMkLst>
          <pc:docMk/>
          <pc:sldMk cId="169382447" sldId="258"/>
        </pc:sldMkLst>
      </pc:sldChg>
      <pc:sldChg chg="modSp">
        <pc:chgData name="Jamil Sinno" userId="262f433c40aad743" providerId="Windows Live" clId="Web-{37DAC67F-B09B-474F-BA26-BB55D6FBEDE1}" dt="2023-09-28T01:32:05.063" v="5" actId="20577"/>
        <pc:sldMkLst>
          <pc:docMk/>
          <pc:sldMk cId="3633634221" sldId="272"/>
        </pc:sldMkLst>
        <pc:spChg chg="mod">
          <ac:chgData name="Jamil Sinno" userId="262f433c40aad743" providerId="Windows Live" clId="Web-{37DAC67F-B09B-474F-BA26-BB55D6FBEDE1}" dt="2023-09-28T01:32:05.063" v="5" actId="20577"/>
          <ac:spMkLst>
            <pc:docMk/>
            <pc:sldMk cId="3633634221" sldId="272"/>
            <ac:spMk id="8" creationId="{B056BFFF-7D4D-AA0A-811E-B75FEB81B276}"/>
          </ac:spMkLst>
        </pc:spChg>
      </pc:sldChg>
    </pc:docChg>
  </pc:docChgLst>
  <pc:docChgLst>
    <pc:chgData name="Jamil Sinno" userId="262f433c40aad743" providerId="Windows Live" clId="Web-{7487E0BA-CAF7-4A61-B578-CD9993311A72}"/>
    <pc:docChg chg="addSld delSld modSld addMainMaster delMainMaster modMainMaster">
      <pc:chgData name="Jamil Sinno" userId="262f433c40aad743" providerId="Windows Live" clId="Web-{7487E0BA-CAF7-4A61-B578-CD9993311A72}" dt="2023-10-22T23:52:29.853" v="369" actId="20577"/>
      <pc:docMkLst>
        <pc:docMk/>
      </pc:docMkLst>
      <pc:sldChg chg="addSp delSp modSp mod setBg modClrScheme addAnim delDesignElem chgLayout">
        <pc:chgData name="Jamil Sinno" userId="262f433c40aad743" providerId="Windows Live" clId="Web-{7487E0BA-CAF7-4A61-B578-CD9993311A72}" dt="2023-10-22T23:45:53.215" v="347"/>
        <pc:sldMkLst>
          <pc:docMk/>
          <pc:sldMk cId="109857222" sldId="256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Jamil Sinno" userId="262f433c40aad743" providerId="Windows Live" clId="Web-{7487E0BA-CAF7-4A61-B578-CD9993311A72}" dt="2023-10-22T23:45:53.215" v="347"/>
          <ac:spMkLst>
            <pc:docMk/>
            <pc:sldMk cId="109857222" sldId="256"/>
            <ac:spMk id="9" creationId="{E4469908-40F0-48EB-8B29-996548C1991E}"/>
          </ac:spMkLst>
        </pc:spChg>
        <pc:picChg chg="add">
          <ac:chgData name="Jamil Sinno" userId="262f433c40aad743" providerId="Windows Live" clId="Web-{7487E0BA-CAF7-4A61-B578-CD9993311A72}" dt="2023-10-22T21:58:30.133" v="226"/>
          <ac:picMkLst>
            <pc:docMk/>
            <pc:sldMk cId="109857222" sldId="256"/>
            <ac:picMk id="6" creationId="{5A9F5A51-578F-CF02-8D85-D0059FDA341D}"/>
          </ac:picMkLst>
        </pc:picChg>
      </pc:sldChg>
      <pc:sldChg chg="modSp add del mod modClrScheme chgLayout">
        <pc:chgData name="Jamil Sinno" userId="262f433c40aad743" providerId="Windows Live" clId="Web-{7487E0BA-CAF7-4A61-B578-CD9993311A72}" dt="2023-10-22T23:46:50.858" v="352"/>
        <pc:sldMkLst>
          <pc:docMk/>
          <pc:sldMk cId="3704378316" sldId="257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704378316" sldId="257"/>
            <ac:spMk id="2" creationId="{9686F1A4-A0AE-AA99-C0AD-0C214AD6919E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704378316" sldId="257"/>
            <ac:spMk id="3" creationId="{20078F79-52BB-BA4D-89A6-1073A286B18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704378316" sldId="257"/>
            <ac:spMk id="6" creationId="{4CBD07C1-6D22-975D-5B20-77F9327E9019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704378316" sldId="257"/>
            <ac:spMk id="7" creationId="{5A4A3409-6BDA-A677-E039-7B4F09C4A69C}"/>
          </ac:spMkLst>
        </pc:spChg>
      </pc:sldChg>
      <pc:sldChg chg="modSp mod setBg modClrScheme chgLayout">
        <pc:chgData name="Jamil Sinno" userId="262f433c40aad743" providerId="Windows Live" clId="Web-{7487E0BA-CAF7-4A61-B578-CD9993311A72}" dt="2023-10-22T23:46:18.982" v="350" actId="20577"/>
        <pc:sldMkLst>
          <pc:docMk/>
          <pc:sldMk cId="169382447" sldId="258"/>
        </pc:sldMkLst>
        <pc:spChg chg="mod ord">
          <ac:chgData name="Jamil Sinno" userId="262f433c40aad743" providerId="Windows Live" clId="Web-{7487E0BA-CAF7-4A61-B578-CD9993311A72}" dt="2023-10-22T23:46:18.982" v="350" actId="20577"/>
          <ac:spMkLst>
            <pc:docMk/>
            <pc:sldMk cId="169382447" sldId="258"/>
            <ac:spMk id="2" creationId="{56EFA688-9C64-EEE2-C41C-3948B7A87E41}"/>
          </ac:spMkLst>
        </pc:spChg>
        <pc:spChg chg="mod ord">
          <ac:chgData name="Jamil Sinno" userId="262f433c40aad743" providerId="Windows Live" clId="Web-{7487E0BA-CAF7-4A61-B578-CD9993311A72}" dt="2023-10-22T23:46:13.372" v="349" actId="20577"/>
          <ac:spMkLst>
            <pc:docMk/>
            <pc:sldMk cId="169382447" sldId="258"/>
            <ac:spMk id="3" creationId="{F153E96E-9BCE-BB43-B5BB-B5642B40EA0C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69382447" sldId="258"/>
            <ac:spMk id="6" creationId="{AD0BF25E-84EA-0442-6A6F-0501B088DA6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69382447" sldId="258"/>
            <ac:spMk id="7" creationId="{CE3DBAEB-E406-2F41-CC4B-8690130A23A6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3002725418" sldId="259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002725418" sldId="259"/>
            <ac:spMk id="2" creationId="{44AD4E2F-CC37-E246-40FC-1D3ADED02B94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002725418" sldId="259"/>
            <ac:spMk id="3" creationId="{5EBB506C-90AF-28B3-BA2B-6E33C5CAA0DA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002725418" sldId="259"/>
            <ac:spMk id="6" creationId="{40F60ECE-B5DB-203A-215B-F8D360FE9AB1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002725418" sldId="259"/>
            <ac:spMk id="7" creationId="{1E6156D9-033C-80C9-32CE-A67BE017E3E5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932528110" sldId="260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32528110" sldId="260"/>
            <ac:spMk id="2" creationId="{7DA32B22-FF14-4069-FAD5-C345BFF617A0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32528110" sldId="260"/>
            <ac:spMk id="3" creationId="{E2A5FC06-DB97-0907-A75C-B7F91EABDF9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32528110" sldId="260"/>
            <ac:spMk id="6" creationId="{487739B4-05C6-EB22-88BF-5571E9216546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32528110" sldId="260"/>
            <ac:spMk id="7" creationId="{04E48441-5A8B-17B3-431B-63C8FF3D14D8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365166756" sldId="262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65166756" sldId="262"/>
            <ac:spMk id="2" creationId="{17B6882F-8580-CE43-939C-FE89CA01A61E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65166756" sldId="262"/>
            <ac:spMk id="3" creationId="{C8661884-9E0B-C6F1-D528-5F215A349520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65166756" sldId="262"/>
            <ac:spMk id="6" creationId="{9FD590BC-307D-F2EF-A102-3ED77E7206B7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65166756" sldId="262"/>
            <ac:spMk id="7" creationId="{B3E349F3-2A54-149D-0F0F-7F5777743737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2612606338" sldId="263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612606338" sldId="263"/>
            <ac:spMk id="2" creationId="{5E7714E1-2ECD-6EBD-0DA7-8C15F42E83A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612606338" sldId="263"/>
            <ac:spMk id="3" creationId="{2920CB9C-66DE-FE8D-E6AF-3CF69B166D74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612606338" sldId="263"/>
            <ac:spMk id="6" creationId="{DC06EC21-1D7E-DE6C-DBDE-63AABB08BE4F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612606338" sldId="263"/>
            <ac:spMk id="7" creationId="{365EC4A0-13A9-1905-25C5-1B7301E3A620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816388072" sldId="264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816388072" sldId="264"/>
            <ac:spMk id="2" creationId="{E3D2D21A-2B5F-C357-13F0-DF2D06D34274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816388072" sldId="264"/>
            <ac:spMk id="3" creationId="{90B197BE-235D-0E09-B4DC-E2195DDFFADC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816388072" sldId="264"/>
            <ac:spMk id="6" creationId="{F777F707-6B9C-69AF-80DF-60AD263BB11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816388072" sldId="264"/>
            <ac:spMk id="7" creationId="{02961D2D-112B-C043-F267-09F24451A6B9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588853421" sldId="266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88853421" sldId="266"/>
            <ac:spMk id="2" creationId="{5FDCF1DD-750A-29CD-8EFB-CF4BC5B28B8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88853421" sldId="266"/>
            <ac:spMk id="3" creationId="{FEDFF329-E6F7-EE58-2A02-E9073E8BEEFC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88853421" sldId="266"/>
            <ac:spMk id="6" creationId="{866942B7-F8BF-B3C3-6FC5-51ED3D41A9D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88853421" sldId="266"/>
            <ac:spMk id="7" creationId="{DD997B82-2D93-865B-F82F-6DB0F6EB723D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2509494513" sldId="267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509494513" sldId="267"/>
            <ac:spMk id="2" creationId="{2EB11078-992D-F011-333A-53E4FE5B148F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509494513" sldId="267"/>
            <ac:spMk id="3" creationId="{A2DCF156-B73E-ADF4-B44E-3D9DE81D69D1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509494513" sldId="267"/>
            <ac:spMk id="6" creationId="{224DA74C-F77E-4D19-D861-809CDE16EB36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509494513" sldId="267"/>
            <ac:spMk id="7" creationId="{3DBC3FB7-7E3B-2FDF-F15E-DE0BFD7CFDAF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2443520673" sldId="268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3520673" sldId="268"/>
            <ac:spMk id="2" creationId="{CB06752A-463C-CA55-399D-F67420978B3F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3520673" sldId="268"/>
            <ac:spMk id="3" creationId="{3A9384A0-6A26-3F14-AFA3-5B28985C8D5E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3520673" sldId="268"/>
            <ac:spMk id="4" creationId="{645754E0-A9CA-D3C3-0B21-FF3C20B9ACA8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3520673" sldId="268"/>
            <ac:spMk id="5" creationId="{ECD94E32-93C4-0010-9CB0-576C1A0D8655}"/>
          </ac:spMkLst>
        </pc:spChg>
      </pc:sldChg>
      <pc:sldChg chg="addSp delSp modSp mod setBg modClrScheme delDesignElem chgLayout">
        <pc:chgData name="Jamil Sinno" userId="262f433c40aad743" providerId="Windows Live" clId="Web-{7487E0BA-CAF7-4A61-B578-CD9993311A72}" dt="2023-10-22T23:45:53.215" v="347"/>
        <pc:sldMkLst>
          <pc:docMk/>
          <pc:sldMk cId="1760900873" sldId="269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760900873" sldId="269"/>
            <ac:spMk id="3" creationId="{BB9DDC56-BAF9-36BE-8B59-C80B0D7900A9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760900873" sldId="269"/>
            <ac:spMk id="4" creationId="{45F63B49-14F1-220A-7CCF-FB8470BB79F5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760900873" sldId="269"/>
            <ac:spMk id="5" creationId="{BD353D48-6058-5B72-541B-94E87EDF538B}"/>
          </ac:spMkLst>
        </pc:spChg>
        <pc:spChg chg="add del">
          <ac:chgData name="Jamil Sinno" userId="262f433c40aad743" providerId="Windows Live" clId="Web-{7487E0BA-CAF7-4A61-B578-CD9993311A72}" dt="2023-10-22T22:03:50.742" v="270"/>
          <ac:spMkLst>
            <pc:docMk/>
            <pc:sldMk cId="1760900873" sldId="269"/>
            <ac:spMk id="11" creationId="{04812C46-200A-4DEB-A05E-3ED6C68C2387}"/>
          </ac:spMkLst>
        </pc:spChg>
        <pc:spChg chg="add del">
          <ac:chgData name="Jamil Sinno" userId="262f433c40aad743" providerId="Windows Live" clId="Web-{7487E0BA-CAF7-4A61-B578-CD9993311A72}" dt="2023-10-22T22:03:50.742" v="270"/>
          <ac:spMkLst>
            <pc:docMk/>
            <pc:sldMk cId="1760900873" sldId="269"/>
            <ac:spMk id="13" creationId="{D1EA859B-E555-4109-94F3-6700E046E008}"/>
          </ac:spMkLst>
        </pc:spChg>
        <pc:spChg chg="add del">
          <ac:chgData name="Jamil Sinno" userId="262f433c40aad743" providerId="Windows Live" clId="Web-{7487E0BA-CAF7-4A61-B578-CD9993311A72}" dt="2023-10-22T23:45:53.215" v="347"/>
          <ac:spMkLst>
            <pc:docMk/>
            <pc:sldMk cId="1760900873" sldId="269"/>
            <ac:spMk id="18" creationId="{D009D6D5-DAC2-4A8B-A17A-E206B9012D09}"/>
          </ac:spMkLst>
        </pc:spChg>
        <pc:picChg chg="add mod ord">
          <ac:chgData name="Jamil Sinno" userId="262f433c40aad743" providerId="Windows Live" clId="Web-{7487E0BA-CAF7-4A61-B578-CD9993311A72}" dt="2023-10-22T22:04:12.226" v="279"/>
          <ac:picMkLst>
            <pc:docMk/>
            <pc:sldMk cId="1760900873" sldId="269"/>
            <ac:picMk id="7" creationId="{10317754-5DCD-6CA8-C2EA-3AFE23FC5297}"/>
          </ac:picMkLst>
        </pc:pic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871879396" sldId="270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871879396" sldId="270"/>
            <ac:spMk id="2" creationId="{CC92B6DA-5D9B-A45C-6711-0D461CF0EE8D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871879396" sldId="270"/>
            <ac:spMk id="3" creationId="{B2109A05-6411-7CCB-08DD-2F59EB6F2ACE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871879396" sldId="270"/>
            <ac:spMk id="4" creationId="{9A5CE302-EC46-4851-CED7-3A0C0EC985D7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871879396" sldId="270"/>
            <ac:spMk id="5" creationId="{D5781EF3-2CEA-11E7-2B2F-E10E042E898A}"/>
          </ac:spMkLst>
        </pc:spChg>
      </pc:sldChg>
      <pc:sldChg chg="addSp delSp modSp mod setBg modClrScheme addAnim delDesignElem chgLayout">
        <pc:chgData name="Jamil Sinno" userId="262f433c40aad743" providerId="Windows Live" clId="Web-{7487E0BA-CAF7-4A61-B578-CD9993311A72}" dt="2023-10-22T23:49:46.301" v="363"/>
        <pc:sldMkLst>
          <pc:docMk/>
          <pc:sldMk cId="2578798582" sldId="271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578798582" sldId="271"/>
            <ac:spMk id="2" creationId="{6BE98B4B-0A5C-22DA-EC5F-6B204A8EE86B}"/>
          </ac:spMkLst>
        </pc:spChg>
        <pc:spChg chg="mod ord">
          <ac:chgData name="Jamil Sinno" userId="262f433c40aad743" providerId="Windows Live" clId="Web-{7487E0BA-CAF7-4A61-B578-CD9993311A72}" dt="2023-10-22T23:49:46.301" v="363"/>
          <ac:spMkLst>
            <pc:docMk/>
            <pc:sldMk cId="2578798582" sldId="271"/>
            <ac:spMk id="4" creationId="{B593129C-FC3A-77A9-7812-4298485B1FA3}"/>
          </ac:spMkLst>
        </pc:spChg>
        <pc:spChg chg="mod ord">
          <ac:chgData name="Jamil Sinno" userId="262f433c40aad743" providerId="Windows Live" clId="Web-{7487E0BA-CAF7-4A61-B578-CD9993311A72}" dt="2023-10-22T23:49:42.410" v="362"/>
          <ac:spMkLst>
            <pc:docMk/>
            <pc:sldMk cId="2578798582" sldId="271"/>
            <ac:spMk id="5" creationId="{B11902BC-1B69-AD9E-36A6-447149AFC425}"/>
          </ac:spMkLst>
        </pc:spChg>
        <pc:spChg chg="add del">
          <ac:chgData name="Jamil Sinno" userId="262f433c40aad743" providerId="Windows Live" clId="Web-{7487E0BA-CAF7-4A61-B578-CD9993311A72}" dt="2023-10-22T23:45:53.215" v="347"/>
          <ac:spMkLst>
            <pc:docMk/>
            <pc:sldMk cId="2578798582" sldId="271"/>
            <ac:spMk id="11" creationId="{E4469908-40F0-48EB-8B29-996548C1991E}"/>
          </ac:spMkLst>
        </pc:spChg>
        <pc:picChg chg="add">
          <ac:chgData name="Jamil Sinno" userId="262f433c40aad743" providerId="Windows Live" clId="Web-{7487E0BA-CAF7-4A61-B578-CD9993311A72}" dt="2023-10-22T21:59:38.289" v="245"/>
          <ac:picMkLst>
            <pc:docMk/>
            <pc:sldMk cId="2578798582" sldId="271"/>
            <ac:picMk id="7" creationId="{AA5C7881-2D0C-6E5A-7C49-2517141A1EAB}"/>
          </ac:picMkLst>
        </pc:picChg>
      </pc:sldChg>
      <pc:sldChg chg="addSp delSp modSp mod modClrScheme delDesignElem chgLayout">
        <pc:chgData name="Jamil Sinno" userId="262f433c40aad743" providerId="Windows Live" clId="Web-{7487E0BA-CAF7-4A61-B578-CD9993311A72}" dt="2023-10-22T23:49:30.097" v="361"/>
        <pc:sldMkLst>
          <pc:docMk/>
          <pc:sldMk cId="3633634221" sldId="272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633634221" sldId="272"/>
            <ac:spMk id="2" creationId="{20485281-5098-EE19-809E-BFDC6B8D5BBA}"/>
          </ac:spMkLst>
        </pc:spChg>
        <pc:spChg chg="mod ord">
          <ac:chgData name="Jamil Sinno" userId="262f433c40aad743" providerId="Windows Live" clId="Web-{7487E0BA-CAF7-4A61-B578-CD9993311A72}" dt="2023-10-22T23:47:16.483" v="360" actId="20577"/>
          <ac:spMkLst>
            <pc:docMk/>
            <pc:sldMk cId="3633634221" sldId="272"/>
            <ac:spMk id="4" creationId="{0A9001B3-7109-7CDE-931E-EE9B14311C50}"/>
          </ac:spMkLst>
        </pc:spChg>
        <pc:spChg chg="mod ord">
          <ac:chgData name="Jamil Sinno" userId="262f433c40aad743" providerId="Windows Live" clId="Web-{7487E0BA-CAF7-4A61-B578-CD9993311A72}" dt="2023-10-22T23:49:30.097" v="361"/>
          <ac:spMkLst>
            <pc:docMk/>
            <pc:sldMk cId="3633634221" sldId="272"/>
            <ac:spMk id="5" creationId="{154345C0-0672-3BAA-B461-9A863868DD59}"/>
          </ac:spMkLst>
        </pc:spChg>
        <pc:spChg chg="mod ord">
          <ac:chgData name="Jamil Sinno" userId="262f433c40aad743" providerId="Windows Live" clId="Web-{7487E0BA-CAF7-4A61-B578-CD9993311A72}" dt="2023-10-22T23:00:37.494" v="301" actId="20577"/>
          <ac:spMkLst>
            <pc:docMk/>
            <pc:sldMk cId="3633634221" sldId="272"/>
            <ac:spMk id="8" creationId="{B056BFFF-7D4D-AA0A-811E-B75FEB81B276}"/>
          </ac:spMkLst>
        </pc:spChg>
        <pc:spChg chg="add del">
          <ac:chgData name="Jamil Sinno" userId="262f433c40aad743" providerId="Windows Live" clId="Web-{7487E0BA-CAF7-4A61-B578-CD9993311A72}" dt="2023-10-22T22:59:12.711" v="287"/>
          <ac:spMkLst>
            <pc:docMk/>
            <pc:sldMk cId="3633634221" sldId="272"/>
            <ac:spMk id="11" creationId="{9F7D5CDA-D291-4307-BF55-1381FED29634}"/>
          </ac:spMkLst>
        </pc:spChg>
        <pc:spChg chg="add del">
          <ac:chgData name="Jamil Sinno" userId="262f433c40aad743" providerId="Windows Live" clId="Web-{7487E0BA-CAF7-4A61-B578-CD9993311A72}" dt="2023-10-22T22:59:12.711" v="287"/>
          <ac:spMkLst>
            <pc:docMk/>
            <pc:sldMk cId="3633634221" sldId="272"/>
            <ac:spMk id="12" creationId="{59B296B9-C5A5-4E4F-9B60-C907B5F1466C}"/>
          </ac:spMkLst>
        </pc:spChg>
        <pc:spChg chg="add del">
          <ac:chgData name="Jamil Sinno" userId="262f433c40aad743" providerId="Windows Live" clId="Web-{7487E0BA-CAF7-4A61-B578-CD9993311A72}" dt="2023-10-22T22:59:12.711" v="287"/>
          <ac:spMkLst>
            <pc:docMk/>
            <pc:sldMk cId="3633634221" sldId="272"/>
            <ac:spMk id="13" creationId="{D0300FD3-5AF1-6305-15FA-9078072672E2}"/>
          </ac:spMkLst>
        </pc:spChg>
        <pc:spChg chg="del">
          <ac:chgData name="Jamil Sinno" userId="262f433c40aad743" providerId="Windows Live" clId="Web-{7487E0BA-CAF7-4A61-B578-CD9993311A72}" dt="2023-10-22T21:57:02.915" v="218"/>
          <ac:spMkLst>
            <pc:docMk/>
            <pc:sldMk cId="3633634221" sldId="272"/>
            <ac:spMk id="14" creationId="{A7AE9375-4664-4DB2-922D-2782A6E439AC}"/>
          </ac:spMkLst>
        </pc:spChg>
        <pc:spChg chg="del">
          <ac:chgData name="Jamil Sinno" userId="262f433c40aad743" providerId="Windows Live" clId="Web-{7487E0BA-CAF7-4A61-B578-CD9993311A72}" dt="2023-10-22T21:57:02.915" v="218"/>
          <ac:spMkLst>
            <pc:docMk/>
            <pc:sldMk cId="3633634221" sldId="272"/>
            <ac:spMk id="18" creationId="{C87417AF-190E-4D6E-AFA6-7D3E84B0B430}"/>
          </ac:spMkLst>
        </pc:spChg>
        <pc:spChg chg="del">
          <ac:chgData name="Jamil Sinno" userId="262f433c40aad743" providerId="Windows Live" clId="Web-{7487E0BA-CAF7-4A61-B578-CD9993311A72}" dt="2023-10-22T21:57:02.915" v="218"/>
          <ac:spMkLst>
            <pc:docMk/>
            <pc:sldMk cId="3633634221" sldId="272"/>
            <ac:spMk id="20" creationId="{80B30ED8-273E-4C07-8568-2FE5CC5C483D}"/>
          </ac:spMkLst>
        </pc:spChg>
        <pc:picChg chg="mod ord">
          <ac:chgData name="Jamil Sinno" userId="262f433c40aad743" providerId="Windows Live" clId="Web-{7487E0BA-CAF7-4A61-B578-CD9993311A72}" dt="2023-10-22T22:59:43.384" v="295" actId="1076"/>
          <ac:picMkLst>
            <pc:docMk/>
            <pc:sldMk cId="3633634221" sldId="272"/>
            <ac:picMk id="9" creationId="{87FCCB3A-C010-CE2A-338A-6394E5A08CD5}"/>
          </ac:picMkLst>
        </pc:picChg>
        <pc:cxnChg chg="del">
          <ac:chgData name="Jamil Sinno" userId="262f433c40aad743" providerId="Windows Live" clId="Web-{7487E0BA-CAF7-4A61-B578-CD9993311A72}" dt="2023-10-22T21:57:02.915" v="218"/>
          <ac:cxnSpMkLst>
            <pc:docMk/>
            <pc:sldMk cId="3633634221" sldId="272"/>
            <ac:cxnSpMk id="16" creationId="{EE504C98-6397-41C1-A8D8-2D9C4ED307E0}"/>
          </ac:cxnSpMkLst>
        </pc:cxnChg>
      </pc:sldChg>
      <pc:sldChg chg="modSp del mod modClrScheme chgLayout">
        <pc:chgData name="Jamil Sinno" userId="262f433c40aad743" providerId="Windows Live" clId="Web-{7487E0BA-CAF7-4A61-B578-CD9993311A72}" dt="2023-10-22T23:46:57.467" v="355"/>
        <pc:sldMkLst>
          <pc:docMk/>
          <pc:sldMk cId="1508782032" sldId="273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08782032" sldId="273"/>
            <ac:spMk id="2" creationId="{07D239FE-44C0-ED38-C082-EF8F2AA17BB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08782032" sldId="273"/>
            <ac:spMk id="3" creationId="{99195CAD-A48E-ED82-2CCE-1F1A813E91AD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08782032" sldId="273"/>
            <ac:spMk id="4" creationId="{474A934A-66D9-A5DB-801A-E162A71C5DB5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508782032" sldId="273"/>
            <ac:spMk id="5" creationId="{206A233B-C829-47D8-84F7-F51BFD862220}"/>
          </ac:spMkLst>
        </pc:spChg>
      </pc:sldChg>
      <pc:sldChg chg="modSp del mod modClrScheme chgLayout">
        <pc:chgData name="Jamil Sinno" userId="262f433c40aad743" providerId="Windows Live" clId="Web-{7487E0BA-CAF7-4A61-B578-CD9993311A72}" dt="2023-10-22T23:46:58.186" v="356"/>
        <pc:sldMkLst>
          <pc:docMk/>
          <pc:sldMk cId="3383099992" sldId="274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383099992" sldId="274"/>
            <ac:spMk id="2" creationId="{2EB487E3-2204-C84F-648B-28BC5B93C53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383099992" sldId="274"/>
            <ac:spMk id="3" creationId="{A2627281-95C5-1540-8D29-3729EB624F04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383099992" sldId="274"/>
            <ac:spMk id="4" creationId="{46956A6D-9299-01D1-740D-4EB350211AC0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383099992" sldId="274"/>
            <ac:spMk id="5" creationId="{91957A8F-3671-099E-115B-2EE0C5AB9AAB}"/>
          </ac:spMkLst>
        </pc:spChg>
      </pc:sldChg>
      <pc:sldChg chg="modSp del mod modClrScheme chgLayout">
        <pc:chgData name="Jamil Sinno" userId="262f433c40aad743" providerId="Windows Live" clId="Web-{7487E0BA-CAF7-4A61-B578-CD9993311A72}" dt="2023-10-22T23:46:59.905" v="357"/>
        <pc:sldMkLst>
          <pc:docMk/>
          <pc:sldMk cId="2448346070" sldId="275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8346070" sldId="275"/>
            <ac:spMk id="2" creationId="{D4D7BF8A-58C2-E0E4-34BA-E633D3E0C11F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8346070" sldId="275"/>
            <ac:spMk id="3" creationId="{106AE012-75A4-6AF6-9653-52E25F7B946C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8346070" sldId="275"/>
            <ac:spMk id="4" creationId="{2594B1DD-9B89-F4BC-1DB2-F0F49F85B843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448346070" sldId="275"/>
            <ac:spMk id="5" creationId="{43EE46BA-778C-8D44-E8E2-A5D56FBF0178}"/>
          </ac:spMkLst>
        </pc:spChg>
      </pc:sldChg>
      <pc:sldChg chg="modSp del mod modClrScheme chgLayout">
        <pc:chgData name="Jamil Sinno" userId="262f433c40aad743" providerId="Windows Live" clId="Web-{7487E0BA-CAF7-4A61-B578-CD9993311A72}" dt="2023-10-22T23:47:00.483" v="358"/>
        <pc:sldMkLst>
          <pc:docMk/>
          <pc:sldMk cId="1476398100" sldId="276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476398100" sldId="276"/>
            <ac:spMk id="2" creationId="{C5295E5D-01A6-C049-CB69-C57415A7E80C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476398100" sldId="276"/>
            <ac:spMk id="3" creationId="{75A23535-60E5-3252-DA49-7F6C054BF886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476398100" sldId="276"/>
            <ac:spMk id="4" creationId="{4C4A0201-5F7E-A0E6-C105-D66EC8FD362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476398100" sldId="276"/>
            <ac:spMk id="5" creationId="{E010A44E-E675-6E83-6D5C-CE14A523C331}"/>
          </ac:spMkLst>
        </pc:spChg>
      </pc:sldChg>
      <pc:sldChg chg="modSp add del mod modClrScheme chgLayout">
        <pc:chgData name="Jamil Sinno" userId="262f433c40aad743" providerId="Windows Live" clId="Web-{7487E0BA-CAF7-4A61-B578-CD9993311A72}" dt="2023-10-22T23:46:53.920" v="353"/>
        <pc:sldMkLst>
          <pc:docMk/>
          <pc:sldMk cId="1350418632" sldId="277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50418632" sldId="277"/>
            <ac:spMk id="2" creationId="{26EAC465-2EB0-7575-3355-5EED63DBDD24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50418632" sldId="277"/>
            <ac:spMk id="3" creationId="{43B659B6-AFD6-C728-12C2-8597F0460AFD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50418632" sldId="277"/>
            <ac:spMk id="4" creationId="{463E0E44-53E9-BF00-0BC5-E5A4016F4377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350418632" sldId="277"/>
            <ac:spMk id="5" creationId="{D2BBDEAD-3AEB-CB6C-9C00-18298D17D6AD}"/>
          </ac:spMkLst>
        </pc:spChg>
      </pc:sldChg>
      <pc:sldChg chg="modSp add del mod modClrScheme chgLayout">
        <pc:chgData name="Jamil Sinno" userId="262f433c40aad743" providerId="Windows Live" clId="Web-{7487E0BA-CAF7-4A61-B578-CD9993311A72}" dt="2023-10-22T23:46:55.764" v="354"/>
        <pc:sldMkLst>
          <pc:docMk/>
          <pc:sldMk cId="4235851742" sldId="278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4235851742" sldId="278"/>
            <ac:spMk id="2" creationId="{6BE98B4B-0A5C-22DA-EC5F-6B204A8EE86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4235851742" sldId="278"/>
            <ac:spMk id="4" creationId="{B593129C-FC3A-77A9-7812-4298485B1FA3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4235851742" sldId="278"/>
            <ac:spMk id="5" creationId="{B11902BC-1B69-AD9E-36A6-447149AFC425}"/>
          </ac:spMkLst>
        </pc:spChg>
      </pc:sldChg>
      <pc:sldChg chg="modSp del mod modClrScheme chgLayout">
        <pc:chgData name="Jamil Sinno" userId="262f433c40aad743" providerId="Windows Live" clId="Web-{7487E0BA-CAF7-4A61-B578-CD9993311A72}" dt="2023-10-22T23:47:01.077" v="359"/>
        <pc:sldMkLst>
          <pc:docMk/>
          <pc:sldMk cId="2009791229" sldId="279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009791229" sldId="279"/>
            <ac:spMk id="2" creationId="{6BE98B4B-0A5C-22DA-EC5F-6B204A8EE86B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009791229" sldId="279"/>
            <ac:spMk id="4" creationId="{B593129C-FC3A-77A9-7812-4298485B1FA3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009791229" sldId="279"/>
            <ac:spMk id="5" creationId="{B11902BC-1B69-AD9E-36A6-447149AFC425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942463488" sldId="280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942463488" sldId="280"/>
            <ac:spMk id="4" creationId="{DA8B6491-8934-478E-ED0A-C6867B456E75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942463488" sldId="280"/>
            <ac:spMk id="5" creationId="{F083071D-C829-6075-AAEF-6962BEE565E0}"/>
          </ac:spMkLst>
        </pc:spChg>
        <pc:spChg chg="mod">
          <ac:chgData name="Jamil Sinno" userId="262f433c40aad743" providerId="Windows Live" clId="Web-{7487E0BA-CAF7-4A61-B578-CD9993311A72}" dt="2023-10-22T23:01:19.480" v="308" actId="20577"/>
          <ac:spMkLst>
            <pc:docMk/>
            <pc:sldMk cId="1942463488" sldId="280"/>
            <ac:spMk id="9" creationId="{C41BD19F-5B41-A524-A15E-1BAF87483076}"/>
          </ac:spMkLst>
        </pc:spChg>
        <pc:spChg chg="mod">
          <ac:chgData name="Jamil Sinno" userId="262f433c40aad743" providerId="Windows Live" clId="Web-{7487E0BA-CAF7-4A61-B578-CD9993311A72}" dt="2023-10-22T23:01:25.011" v="314" actId="20577"/>
          <ac:spMkLst>
            <pc:docMk/>
            <pc:sldMk cId="1942463488" sldId="280"/>
            <ac:spMk id="10" creationId="{161D0B82-01CB-7A37-728A-1586EAF3A9D7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686478651" sldId="281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686478651" sldId="281"/>
            <ac:spMk id="4" creationId="{17E34E7B-7B1F-5CAD-0E0B-371EBFCEB9E9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686478651" sldId="281"/>
            <ac:spMk id="5" creationId="{BE6590B1-1DEC-46DB-4409-0C0A3BC6AFAF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2168518350" sldId="282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168518350" sldId="282"/>
            <ac:spMk id="4" creationId="{41ADB9A7-B414-1975-3501-34CE6F8F9615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2168518350" sldId="282"/>
            <ac:spMk id="5" creationId="{CF45E687-C9DD-49BE-6194-9FB7856D503A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6:36.935" v="351" actId="20577"/>
        <pc:sldMkLst>
          <pc:docMk/>
          <pc:sldMk cId="902697110" sldId="283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02697110" sldId="283"/>
            <ac:spMk id="2" creationId="{85E4C0F3-B368-A168-C660-65D845FAAA90}"/>
          </ac:spMkLst>
        </pc:spChg>
        <pc:spChg chg="mod ord">
          <ac:chgData name="Jamil Sinno" userId="262f433c40aad743" providerId="Windows Live" clId="Web-{7487E0BA-CAF7-4A61-B578-CD9993311A72}" dt="2023-10-22T23:46:36.935" v="351" actId="20577"/>
          <ac:spMkLst>
            <pc:docMk/>
            <pc:sldMk cId="902697110" sldId="283"/>
            <ac:spMk id="3" creationId="{8EF24B83-3472-851F-5320-29EBD7655706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02697110" sldId="283"/>
            <ac:spMk id="4" creationId="{934A8D76-78E7-B38C-B187-C9156DAD4C7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902697110" sldId="283"/>
            <ac:spMk id="5" creationId="{2B79B192-D750-570A-6380-37E00708D676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056193439" sldId="284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056193439" sldId="284"/>
            <ac:spMk id="4" creationId="{FFBE57F2-9892-7753-ED6F-21D24F30D733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056193439" sldId="284"/>
            <ac:spMk id="5" creationId="{EFD5A1AE-C437-01DE-1432-E269B7A4E4B9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3138887016" sldId="285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138887016" sldId="285"/>
            <ac:spMk id="2" creationId="{B4C182C5-E573-692F-8052-207A0120CE8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138887016" sldId="285"/>
            <ac:spMk id="3" creationId="{9874EA70-9461-A479-1EDA-2596FC59A0F8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138887016" sldId="285"/>
            <ac:spMk id="4" creationId="{32CB5157-5322-1766-3229-B97CFD77FAA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3138887016" sldId="285"/>
            <ac:spMk id="5" creationId="{CC6434FC-86EC-0382-ABD8-02B6F79BDA46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725756461" sldId="286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725756461" sldId="286"/>
            <ac:spMk id="2" creationId="{93021C70-0401-5F70-AA7A-6F3ACE1702A5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725756461" sldId="286"/>
            <ac:spMk id="3" creationId="{C44A999D-66A8-8D8E-6ED0-7445A8F77573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725756461" sldId="286"/>
            <ac:spMk id="4" creationId="{CF42E4DA-95AF-E9DC-5D74-F057FE402272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725756461" sldId="286"/>
            <ac:spMk id="5" creationId="{C7B1E484-9530-C171-195B-955611C88113}"/>
          </ac:spMkLst>
        </pc:spChg>
      </pc:sldChg>
      <pc:sldChg chg="modSp mod modClrScheme chgLayout">
        <pc:chgData name="Jamil Sinno" userId="262f433c40aad743" providerId="Windows Live" clId="Web-{7487E0BA-CAF7-4A61-B578-CD9993311A72}" dt="2023-10-22T23:45:53.215" v="347"/>
        <pc:sldMkLst>
          <pc:docMk/>
          <pc:sldMk cId="121712384" sldId="287"/>
        </pc:sldMkLst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21712384" sldId="287"/>
            <ac:spMk id="4" creationId="{8184A135-1DE8-6531-D222-EBFFFA15AB56}"/>
          </ac:spMkLst>
        </pc:spChg>
        <pc:spChg chg="mod ord">
          <ac:chgData name="Jamil Sinno" userId="262f433c40aad743" providerId="Windows Live" clId="Web-{7487E0BA-CAF7-4A61-B578-CD9993311A72}" dt="2023-10-22T23:45:53.215" v="347"/>
          <ac:spMkLst>
            <pc:docMk/>
            <pc:sldMk cId="121712384" sldId="287"/>
            <ac:spMk id="5" creationId="{22F26B17-CF43-4C84-B4E1-C1E2760A5888}"/>
          </ac:spMkLst>
        </pc:spChg>
      </pc:sldChg>
      <pc:sldChg chg="add del replId">
        <pc:chgData name="Jamil Sinno" userId="262f433c40aad743" providerId="Windows Live" clId="Web-{7487E0BA-CAF7-4A61-B578-CD9993311A72}" dt="2023-10-22T23:44:53.104" v="339"/>
        <pc:sldMkLst>
          <pc:docMk/>
          <pc:sldMk cId="2541049514" sldId="288"/>
        </pc:sldMkLst>
      </pc:sldChg>
      <pc:sldChg chg="addSp modSp new">
        <pc:chgData name="Jamil Sinno" userId="262f433c40aad743" providerId="Windows Live" clId="Web-{7487E0BA-CAF7-4A61-B578-CD9993311A72}" dt="2023-10-22T23:52:29.853" v="369" actId="20577"/>
        <pc:sldMkLst>
          <pc:docMk/>
          <pc:sldMk cId="2585022926" sldId="288"/>
        </pc:sldMkLst>
        <pc:spChg chg="mod">
          <ac:chgData name="Jamil Sinno" userId="262f433c40aad743" providerId="Windows Live" clId="Web-{7487E0BA-CAF7-4A61-B578-CD9993311A72}" dt="2023-10-22T23:52:29.853" v="369" actId="20577"/>
          <ac:spMkLst>
            <pc:docMk/>
            <pc:sldMk cId="2585022926" sldId="288"/>
            <ac:spMk id="2" creationId="{D9C8898C-7F10-D627-7A51-84B15793B228}"/>
          </ac:spMkLst>
        </pc:spChg>
        <pc:spChg chg="add mod">
          <ac:chgData name="Jamil Sinno" userId="262f433c40aad743" providerId="Windows Live" clId="Web-{7487E0BA-CAF7-4A61-B578-CD9993311A72}" dt="2023-10-22T23:52:22.118" v="367"/>
          <ac:spMkLst>
            <pc:docMk/>
            <pc:sldMk cId="2585022926" sldId="288"/>
            <ac:spMk id="4" creationId="{A267CE62-877F-F972-E579-FD82C775375B}"/>
          </ac:spMkLst>
        </pc:spChg>
        <pc:spChg chg="add mod">
          <ac:chgData name="Jamil Sinno" userId="262f433c40aad743" providerId="Windows Live" clId="Web-{7487E0BA-CAF7-4A61-B578-CD9993311A72}" dt="2023-10-22T23:52:19.650" v="366"/>
          <ac:spMkLst>
            <pc:docMk/>
            <pc:sldMk cId="2585022926" sldId="288"/>
            <ac:spMk id="5" creationId="{09F1F45E-CDDB-07A0-7F9C-68C189E6E097}"/>
          </ac:spMkLst>
        </pc:spChg>
      </pc:sldChg>
      <pc:sldMasterChg chg="del delSldLayout">
        <pc:chgData name="Jamil Sinno" userId="262f433c40aad743" providerId="Windows Live" clId="Web-{7487E0BA-CAF7-4A61-B578-CD9993311A72}" dt="2023-10-22T21:57:02.915" v="218"/>
        <pc:sldMasterMkLst>
          <pc:docMk/>
          <pc:sldMasterMk cId="2460954070" sldId="2147483660"/>
        </pc:sldMasterMkLst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Jamil Sinno" userId="262f433c40aad743" providerId="Windows Live" clId="Web-{7487E0BA-CAF7-4A61-B578-CD9993311A72}" dt="2023-10-22T21:57:02.915" v="21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modSp add del mod addSldLayout delSldLayout modSldLayout">
        <pc:chgData name="Jamil Sinno" userId="262f433c40aad743" providerId="Windows Live" clId="Web-{7487E0BA-CAF7-4A61-B578-CD9993311A72}" dt="2023-10-22T23:45:53.215" v="347"/>
        <pc:sldMasterMkLst>
          <pc:docMk/>
          <pc:sldMasterMk cId="3011665109" sldId="2147483672"/>
        </pc:sldMasterMkLst>
        <pc:spChg chg="mod">
          <ac:chgData name="Jamil Sinno" userId="262f433c40aad743" providerId="Windows Live" clId="Web-{7487E0BA-CAF7-4A61-B578-CD9993311A72}" dt="2023-10-22T22:00:00.602" v="247"/>
          <ac:spMkLst>
            <pc:docMk/>
            <pc:sldMasterMk cId="3011665109" sldId="2147483672"/>
            <ac:spMk id="5" creationId="{00000000-0000-0000-0000-000000000000}"/>
          </ac:spMkLst>
        </pc:sp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3736512040" sldId="2147483673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3736512040" sldId="2147483673"/>
              <ac:spMk id="5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1714959996" sldId="2147483674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1714959996" sldId="2147483674"/>
              <ac:spMk id="5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2316295232" sldId="2147483675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2316295232" sldId="2147483675"/>
              <ac:spMk id="5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607757809" sldId="2147483676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607757809" sldId="2147483676"/>
              <ac:spMk id="6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549453876" sldId="2147483677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549453876" sldId="2147483677"/>
              <ac:spMk id="8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3342105138" sldId="2147483678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3342105138" sldId="2147483678"/>
              <ac:spMk id="4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180787920" sldId="2147483679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180787920" sldId="2147483679"/>
              <ac:spMk id="3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1602368438" sldId="2147483680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1602368438" sldId="2147483680"/>
              <ac:spMk id="6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752612843" sldId="2147483681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752612843" sldId="2147483681"/>
              <ac:spMk id="6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489963786" sldId="2147483682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489963786" sldId="2147483682"/>
              <ac:spMk id="5" creationId="{00000000-0000-0000-0000-000000000000}"/>
            </ac:spMkLst>
          </pc:spChg>
        </pc:sldLayoutChg>
        <pc:sldLayoutChg chg="modSp add del mod replId">
          <pc:chgData name="Jamil Sinno" userId="262f433c40aad743" providerId="Windows Live" clId="Web-{7487E0BA-CAF7-4A61-B578-CD9993311A72}" dt="2023-10-22T23:45:53.215" v="347"/>
          <pc:sldLayoutMkLst>
            <pc:docMk/>
            <pc:sldMasterMk cId="3011665109" sldId="2147483672"/>
            <pc:sldLayoutMk cId="451758968" sldId="2147483683"/>
          </pc:sldLayoutMkLst>
          <pc:spChg chg="mod">
            <ac:chgData name="Jamil Sinno" userId="262f433c40aad743" providerId="Windows Live" clId="Web-{7487E0BA-CAF7-4A61-B578-CD9993311A72}" dt="2023-10-22T22:00:00.602" v="247"/>
            <ac:spMkLst>
              <pc:docMk/>
              <pc:sldMasterMk cId="3011665109" sldId="2147483672"/>
              <pc:sldLayoutMk cId="451758968" sldId="2147483683"/>
              <ac:spMk id="5" creationId="{00000000-0000-0000-0000-000000000000}"/>
            </ac:spMkLst>
          </pc:spChg>
        </pc:sldLayoutChg>
      </pc:sldMasterChg>
      <pc:sldMasterChg chg="modSp add mod addSldLayout modSldLayout">
        <pc:chgData name="Jamil Sinno" userId="262f433c40aad743" providerId="Windows Live" clId="Web-{7487E0BA-CAF7-4A61-B578-CD9993311A72}" dt="2023-10-22T23:52:22.118" v="367"/>
        <pc:sldMasterMkLst>
          <pc:docMk/>
          <pc:sldMasterMk cId="1376038100" sldId="2147483684"/>
        </pc:sldMasterMkLst>
        <pc:spChg chg="mod">
          <ac:chgData name="Jamil Sinno" userId="262f433c40aad743" providerId="Windows Live" clId="Web-{7487E0BA-CAF7-4A61-B578-CD9993311A72}" dt="2023-10-22T23:52:22.118" v="367"/>
          <ac:spMkLst>
            <pc:docMk/>
            <pc:sldMasterMk cId="1376038100" sldId="2147483684"/>
            <ac:spMk id="5" creationId="{00000000-0000-0000-0000-000000000000}"/>
          </ac:spMkLst>
        </pc:sp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1686460941" sldId="2147483685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1686460941" sldId="2147483685"/>
              <ac:spMk id="5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1328026109" sldId="2147483686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1328026109" sldId="2147483686"/>
              <ac:spMk id="5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484317857" sldId="2147483687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484317857" sldId="2147483687"/>
              <ac:spMk id="5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1271833451" sldId="2147483688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1271833451" sldId="2147483688"/>
              <ac:spMk id="6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2527369566" sldId="2147483689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2527369566" sldId="2147483689"/>
              <ac:spMk id="8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980876397" sldId="2147483690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980876397" sldId="2147483690"/>
              <ac:spMk id="4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4245664096" sldId="2147483691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4245664096" sldId="2147483691"/>
              <ac:spMk id="3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2627179003" sldId="2147483692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2627179003" sldId="2147483692"/>
              <ac:spMk id="6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2658151867" sldId="2147483693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2658151867" sldId="2147483693"/>
              <ac:spMk id="6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4250829809" sldId="2147483694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4250829809" sldId="2147483694"/>
              <ac:spMk id="5" creationId="{00000000-0000-0000-0000-000000000000}"/>
            </ac:spMkLst>
          </pc:spChg>
        </pc:sldLayoutChg>
        <pc:sldLayoutChg chg="modSp add mod replId">
          <pc:chgData name="Jamil Sinno" userId="262f433c40aad743" providerId="Windows Live" clId="Web-{7487E0BA-CAF7-4A61-B578-CD9993311A72}" dt="2023-10-22T23:52:22.118" v="367"/>
          <pc:sldLayoutMkLst>
            <pc:docMk/>
            <pc:sldMasterMk cId="1376038100" sldId="2147483684"/>
            <pc:sldLayoutMk cId="519909383" sldId="2147483695"/>
          </pc:sldLayoutMkLst>
          <pc:spChg chg="mod">
            <ac:chgData name="Jamil Sinno" userId="262f433c40aad743" providerId="Windows Live" clId="Web-{7487E0BA-CAF7-4A61-B578-CD9993311A72}" dt="2023-10-22T23:52:22.118" v="367"/>
            <ac:spMkLst>
              <pc:docMk/>
              <pc:sldMasterMk cId="1376038100" sldId="2147483684"/>
              <pc:sldLayoutMk cId="519909383" sldId="2147483695"/>
              <ac:spMk id="5" creationId="{00000000-0000-0000-0000-000000000000}"/>
            </ac:spMkLst>
          </pc:spChg>
        </pc:sldLayoutChg>
      </pc:sldMasterChg>
    </pc:docChg>
  </pc:docChgLst>
  <pc:docChgLst>
    <pc:chgData name="Jamil Sinno" userId="262f433c40aad743" providerId="Windows Live" clId="Web-{B013978C-D50B-4E22-84FD-5F709B46FFAE}"/>
    <pc:docChg chg="addSld delSld modSld sldOrd">
      <pc:chgData name="Jamil Sinno" userId="262f433c40aad743" providerId="Windows Live" clId="Web-{B013978C-D50B-4E22-84FD-5F709B46FFAE}" dt="2023-10-19T00:57:28.243" v="561" actId="1076"/>
      <pc:docMkLst>
        <pc:docMk/>
      </pc:docMkLst>
      <pc:sldChg chg="modSp">
        <pc:chgData name="Jamil Sinno" userId="262f433c40aad743" providerId="Windows Live" clId="Web-{B013978C-D50B-4E22-84FD-5F709B46FFAE}" dt="2023-10-18T17:55:59.374" v="40" actId="20577"/>
        <pc:sldMkLst>
          <pc:docMk/>
          <pc:sldMk cId="2612606338" sldId="263"/>
        </pc:sldMkLst>
        <pc:spChg chg="mod">
          <ac:chgData name="Jamil Sinno" userId="262f433c40aad743" providerId="Windows Live" clId="Web-{B013978C-D50B-4E22-84FD-5F709B46FFAE}" dt="2023-10-18T17:55:59.374" v="40" actId="20577"/>
          <ac:spMkLst>
            <pc:docMk/>
            <pc:sldMk cId="2612606338" sldId="263"/>
            <ac:spMk id="3" creationId="{2920CB9C-66DE-FE8D-E6AF-3CF69B166D74}"/>
          </ac:spMkLst>
        </pc:spChg>
      </pc:sldChg>
      <pc:sldChg chg="modSp">
        <pc:chgData name="Jamil Sinno" userId="262f433c40aad743" providerId="Windows Live" clId="Web-{B013978C-D50B-4E22-84FD-5F709B46FFAE}" dt="2023-10-18T23:52:58.996" v="290" actId="20577"/>
        <pc:sldMkLst>
          <pc:docMk/>
          <pc:sldMk cId="1816388072" sldId="264"/>
        </pc:sldMkLst>
        <pc:spChg chg="mod">
          <ac:chgData name="Jamil Sinno" userId="262f433c40aad743" providerId="Windows Live" clId="Web-{B013978C-D50B-4E22-84FD-5F709B46FFAE}" dt="2023-10-18T23:52:58.996" v="290" actId="20577"/>
          <ac:spMkLst>
            <pc:docMk/>
            <pc:sldMk cId="1816388072" sldId="264"/>
            <ac:spMk id="3" creationId="{90B197BE-235D-0E09-B4DC-E2195DDFFADC}"/>
          </ac:spMkLst>
        </pc:spChg>
      </pc:sldChg>
      <pc:sldChg chg="modSp del">
        <pc:chgData name="Jamil Sinno" userId="262f433c40aad743" providerId="Windows Live" clId="Web-{B013978C-D50B-4E22-84FD-5F709B46FFAE}" dt="2023-10-18T23:51:17.833" v="282"/>
        <pc:sldMkLst>
          <pc:docMk/>
          <pc:sldMk cId="1681498908" sldId="265"/>
        </pc:sldMkLst>
        <pc:spChg chg="mod">
          <ac:chgData name="Jamil Sinno" userId="262f433c40aad743" providerId="Windows Live" clId="Web-{B013978C-D50B-4E22-84FD-5F709B46FFAE}" dt="2023-10-18T18:02:55.055" v="111" actId="20577"/>
          <ac:spMkLst>
            <pc:docMk/>
            <pc:sldMk cId="1681498908" sldId="265"/>
            <ac:spMk id="2" creationId="{9F0C10C4-945C-17B8-2D02-53225A2A584B}"/>
          </ac:spMkLst>
        </pc:spChg>
      </pc:sldChg>
      <pc:sldChg chg="modSp ord">
        <pc:chgData name="Jamil Sinno" userId="262f433c40aad743" providerId="Windows Live" clId="Web-{B013978C-D50B-4E22-84FD-5F709B46FFAE}" dt="2023-10-19T00:18:47.595" v="504"/>
        <pc:sldMkLst>
          <pc:docMk/>
          <pc:sldMk cId="1588853421" sldId="266"/>
        </pc:sldMkLst>
        <pc:spChg chg="mod">
          <ac:chgData name="Jamil Sinno" userId="262f433c40aad743" providerId="Windows Live" clId="Web-{B013978C-D50B-4E22-84FD-5F709B46FFAE}" dt="2023-10-19T00:18:42.298" v="503" actId="20577"/>
          <ac:spMkLst>
            <pc:docMk/>
            <pc:sldMk cId="1588853421" sldId="266"/>
            <ac:spMk id="2" creationId="{5FDCF1DD-750A-29CD-8EFB-CF4BC5B28B8B}"/>
          </ac:spMkLst>
        </pc:spChg>
        <pc:spChg chg="mod">
          <ac:chgData name="Jamil Sinno" userId="262f433c40aad743" providerId="Windows Live" clId="Web-{B013978C-D50B-4E22-84FD-5F709B46FFAE}" dt="2023-10-18T23:40:42.745" v="152" actId="20577"/>
          <ac:spMkLst>
            <pc:docMk/>
            <pc:sldMk cId="1588853421" sldId="266"/>
            <ac:spMk id="3" creationId="{FEDFF329-E6F7-EE58-2A02-E9073E8BEEFC}"/>
          </ac:spMkLst>
        </pc:spChg>
      </pc:sldChg>
      <pc:sldChg chg="modSp ord">
        <pc:chgData name="Jamil Sinno" userId="262f433c40aad743" providerId="Windows Live" clId="Web-{B013978C-D50B-4E22-84FD-5F709B46FFAE}" dt="2023-10-18T23:52:38.760" v="284" actId="20577"/>
        <pc:sldMkLst>
          <pc:docMk/>
          <pc:sldMk cId="2509494513" sldId="267"/>
        </pc:sldMkLst>
        <pc:spChg chg="mod">
          <ac:chgData name="Jamil Sinno" userId="262f433c40aad743" providerId="Windows Live" clId="Web-{B013978C-D50B-4E22-84FD-5F709B46FFAE}" dt="2023-10-18T23:52:38.760" v="284" actId="20577"/>
          <ac:spMkLst>
            <pc:docMk/>
            <pc:sldMk cId="2509494513" sldId="267"/>
            <ac:spMk id="3" creationId="{A2DCF156-B73E-ADF4-B44E-3D9DE81D69D1}"/>
          </ac:spMkLst>
        </pc:spChg>
      </pc:sldChg>
      <pc:sldChg chg="modSp">
        <pc:chgData name="Jamil Sinno" userId="262f433c40aad743" providerId="Windows Live" clId="Web-{B013978C-D50B-4E22-84FD-5F709B46FFAE}" dt="2023-10-19T00:23:06.331" v="535" actId="20577"/>
        <pc:sldMkLst>
          <pc:docMk/>
          <pc:sldMk cId="871879396" sldId="270"/>
        </pc:sldMkLst>
        <pc:spChg chg="mod">
          <ac:chgData name="Jamil Sinno" userId="262f433c40aad743" providerId="Windows Live" clId="Web-{B013978C-D50B-4E22-84FD-5F709B46FFAE}" dt="2023-10-19T00:23:06.331" v="535" actId="20577"/>
          <ac:spMkLst>
            <pc:docMk/>
            <pc:sldMk cId="871879396" sldId="270"/>
            <ac:spMk id="3" creationId="{B2109A05-6411-7CCB-08DD-2F59EB6F2ACE}"/>
          </ac:spMkLst>
        </pc:spChg>
      </pc:sldChg>
      <pc:sldChg chg="modSp">
        <pc:chgData name="Jamil Sinno" userId="262f433c40aad743" providerId="Windows Live" clId="Web-{B013978C-D50B-4E22-84FD-5F709B46FFAE}" dt="2023-10-19T00:23:53.865" v="537" actId="20577"/>
        <pc:sldMkLst>
          <pc:docMk/>
          <pc:sldMk cId="3383099992" sldId="274"/>
        </pc:sldMkLst>
        <pc:spChg chg="mod">
          <ac:chgData name="Jamil Sinno" userId="262f433c40aad743" providerId="Windows Live" clId="Web-{B013978C-D50B-4E22-84FD-5F709B46FFAE}" dt="2023-10-19T00:23:53.865" v="537" actId="20577"/>
          <ac:spMkLst>
            <pc:docMk/>
            <pc:sldMk cId="3383099992" sldId="274"/>
            <ac:spMk id="3" creationId="{A2627281-95C5-1540-8D29-3729EB624F04}"/>
          </ac:spMkLst>
        </pc:spChg>
      </pc:sldChg>
      <pc:sldChg chg="addSp delSp modSp">
        <pc:chgData name="Jamil Sinno" userId="262f433c40aad743" providerId="Windows Live" clId="Web-{B013978C-D50B-4E22-84FD-5F709B46FFAE}" dt="2023-10-19T00:57:28.243" v="561" actId="1076"/>
        <pc:sldMkLst>
          <pc:docMk/>
          <pc:sldMk cId="1942463488" sldId="280"/>
        </pc:sldMkLst>
        <pc:spChg chg="add del mod">
          <ac:chgData name="Jamil Sinno" userId="262f433c40aad743" providerId="Windows Live" clId="Web-{B013978C-D50B-4E22-84FD-5F709B46FFAE}" dt="2023-10-19T00:55:54.770" v="541"/>
          <ac:spMkLst>
            <pc:docMk/>
            <pc:sldMk cId="1942463488" sldId="280"/>
            <ac:spMk id="2" creationId="{B8E8C77E-6D14-2B87-1D04-20C74A689895}"/>
          </ac:spMkLst>
        </pc:spChg>
        <pc:spChg chg="add mod">
          <ac:chgData name="Jamil Sinno" userId="262f433c40aad743" providerId="Windows Live" clId="Web-{B013978C-D50B-4E22-84FD-5F709B46FFAE}" dt="2023-10-19T00:57:01.054" v="553" actId="1076"/>
          <ac:spMkLst>
            <pc:docMk/>
            <pc:sldMk cId="1942463488" sldId="280"/>
            <ac:spMk id="7" creationId="{93C07726-A75F-70F5-B15A-538FE5F759B3}"/>
          </ac:spMkLst>
        </pc:spChg>
        <pc:spChg chg="add mod">
          <ac:chgData name="Jamil Sinno" userId="262f433c40aad743" providerId="Windows Live" clId="Web-{B013978C-D50B-4E22-84FD-5F709B46FFAE}" dt="2023-10-19T00:56:23.505" v="546" actId="1076"/>
          <ac:spMkLst>
            <pc:docMk/>
            <pc:sldMk cId="1942463488" sldId="280"/>
            <ac:spMk id="12" creationId="{967A2E5D-BE70-4C5F-9776-E17AEE6BB72E}"/>
          </ac:spMkLst>
        </pc:spChg>
        <pc:spChg chg="add mod">
          <ac:chgData name="Jamil Sinno" userId="262f433c40aad743" providerId="Windows Live" clId="Web-{B013978C-D50B-4E22-84FD-5F709B46FFAE}" dt="2023-10-19T00:56:33.209" v="549" actId="1076"/>
          <ac:spMkLst>
            <pc:docMk/>
            <pc:sldMk cId="1942463488" sldId="280"/>
            <ac:spMk id="14" creationId="{AC2552D3-8A08-43DF-957C-1A561EA45D95}"/>
          </ac:spMkLst>
        </pc:spChg>
        <pc:spChg chg="add mod">
          <ac:chgData name="Jamil Sinno" userId="262f433c40aad743" providerId="Windows Live" clId="Web-{B013978C-D50B-4E22-84FD-5F709B46FFAE}" dt="2023-10-19T00:56:53.647" v="552" actId="1076"/>
          <ac:spMkLst>
            <pc:docMk/>
            <pc:sldMk cId="1942463488" sldId="280"/>
            <ac:spMk id="16" creationId="{511DF627-1DC3-8FCF-9A08-6B2938F7E58D}"/>
          </ac:spMkLst>
        </pc:spChg>
        <pc:spChg chg="add mod">
          <ac:chgData name="Jamil Sinno" userId="262f433c40aad743" providerId="Windows Live" clId="Web-{B013978C-D50B-4E22-84FD-5F709B46FFAE}" dt="2023-10-19T00:57:10.570" v="555" actId="1076"/>
          <ac:spMkLst>
            <pc:docMk/>
            <pc:sldMk cId="1942463488" sldId="280"/>
            <ac:spMk id="18" creationId="{A3DBAE06-252F-3B85-580C-61D03AE1B514}"/>
          </ac:spMkLst>
        </pc:spChg>
        <pc:spChg chg="add mod">
          <ac:chgData name="Jamil Sinno" userId="262f433c40aad743" providerId="Windows Live" clId="Web-{B013978C-D50B-4E22-84FD-5F709B46FFAE}" dt="2023-10-19T00:57:16.430" v="557" actId="1076"/>
          <ac:spMkLst>
            <pc:docMk/>
            <pc:sldMk cId="1942463488" sldId="280"/>
            <ac:spMk id="20" creationId="{D9E9CCD0-C611-2EFA-9283-37CF91A5595C}"/>
          </ac:spMkLst>
        </pc:spChg>
        <pc:spChg chg="add mod">
          <ac:chgData name="Jamil Sinno" userId="262f433c40aad743" providerId="Windows Live" clId="Web-{B013978C-D50B-4E22-84FD-5F709B46FFAE}" dt="2023-10-19T00:57:22.524" v="559" actId="1076"/>
          <ac:spMkLst>
            <pc:docMk/>
            <pc:sldMk cId="1942463488" sldId="280"/>
            <ac:spMk id="22" creationId="{76F4D21F-DD5B-F787-1DEC-3C1E7CA4CCB9}"/>
          </ac:spMkLst>
        </pc:spChg>
        <pc:spChg chg="add mod">
          <ac:chgData name="Jamil Sinno" userId="262f433c40aad743" providerId="Windows Live" clId="Web-{B013978C-D50B-4E22-84FD-5F709B46FFAE}" dt="2023-10-19T00:57:28.243" v="561" actId="1076"/>
          <ac:spMkLst>
            <pc:docMk/>
            <pc:sldMk cId="1942463488" sldId="280"/>
            <ac:spMk id="24" creationId="{27A3DDE8-36F3-32BA-4B7F-ABCAFA351D2A}"/>
          </ac:spMkLst>
        </pc:spChg>
      </pc:sldChg>
      <pc:sldChg chg="modSp ord">
        <pc:chgData name="Jamil Sinno" userId="262f433c40aad743" providerId="Windows Live" clId="Web-{B013978C-D50B-4E22-84FD-5F709B46FFAE}" dt="2023-10-18T17:56:43.453" v="56"/>
        <pc:sldMkLst>
          <pc:docMk/>
          <pc:sldMk cId="902697110" sldId="283"/>
        </pc:sldMkLst>
        <pc:spChg chg="mod">
          <ac:chgData name="Jamil Sinno" userId="262f433c40aad743" providerId="Windows Live" clId="Web-{B013978C-D50B-4E22-84FD-5F709B46FFAE}" dt="2023-10-18T17:55:28.748" v="33" actId="20577"/>
          <ac:spMkLst>
            <pc:docMk/>
            <pc:sldMk cId="902697110" sldId="283"/>
            <ac:spMk id="3" creationId="{8EF24B83-3472-851F-5320-29EBD7655706}"/>
          </ac:spMkLst>
        </pc:spChg>
      </pc:sldChg>
      <pc:sldChg chg="addSp delSp modSp new">
        <pc:chgData name="Jamil Sinno" userId="262f433c40aad743" providerId="Windows Live" clId="Web-{B013978C-D50B-4E22-84FD-5F709B46FFAE}" dt="2023-10-19T00:08:23.368" v="399" actId="14100"/>
        <pc:sldMkLst>
          <pc:docMk/>
          <pc:sldMk cId="1056193439" sldId="284"/>
        </pc:sldMkLst>
        <pc:spChg chg="del mod">
          <ac:chgData name="Jamil Sinno" userId="262f433c40aad743" providerId="Windows Live" clId="Web-{B013978C-D50B-4E22-84FD-5F709B46FFAE}" dt="2023-10-19T00:00:52.823" v="310"/>
          <ac:spMkLst>
            <pc:docMk/>
            <pc:sldMk cId="1056193439" sldId="284"/>
            <ac:spMk id="2" creationId="{8D482B03-FD65-83CE-A97B-E2EEA8D64E0A}"/>
          </ac:spMkLst>
        </pc:spChg>
        <pc:spChg chg="del mod">
          <ac:chgData name="Jamil Sinno" userId="262f433c40aad743" providerId="Windows Live" clId="Web-{B013978C-D50B-4E22-84FD-5F709B46FFAE}" dt="2023-10-18T23:57:08.637" v="293"/>
          <ac:spMkLst>
            <pc:docMk/>
            <pc:sldMk cId="1056193439" sldId="284"/>
            <ac:spMk id="3" creationId="{45FB7F4D-97B8-F1FA-2558-977B2405EF4C}"/>
          </ac:spMkLst>
        </pc:spChg>
        <pc:spChg chg="add mod">
          <ac:chgData name="Jamil Sinno" userId="262f433c40aad743" providerId="Windows Live" clId="Web-{B013978C-D50B-4E22-84FD-5F709B46FFAE}" dt="2023-10-19T00:05:40.639" v="346"/>
          <ac:spMkLst>
            <pc:docMk/>
            <pc:sldMk cId="1056193439" sldId="284"/>
            <ac:spMk id="8" creationId="{2F51487B-1201-C7A4-5FE2-C54DF91B770C}"/>
          </ac:spMkLst>
        </pc:spChg>
        <pc:spChg chg="add mod">
          <ac:chgData name="Jamil Sinno" userId="262f433c40aad743" providerId="Windows Live" clId="Web-{B013978C-D50B-4E22-84FD-5F709B46FFAE}" dt="2023-10-19T00:06:09.500" v="354" actId="1076"/>
          <ac:spMkLst>
            <pc:docMk/>
            <pc:sldMk cId="1056193439" sldId="284"/>
            <ac:spMk id="9" creationId="{5A82FB13-1491-733F-390B-008757FAF2A6}"/>
          </ac:spMkLst>
        </pc:spChg>
        <pc:spChg chg="add del">
          <ac:chgData name="Jamil Sinno" userId="262f433c40aad743" providerId="Windows Live" clId="Web-{B013978C-D50B-4E22-84FD-5F709B46FFAE}" dt="2023-10-19T00:06:06.234" v="352"/>
          <ac:spMkLst>
            <pc:docMk/>
            <pc:sldMk cId="1056193439" sldId="284"/>
            <ac:spMk id="10" creationId="{932F7FCA-7824-C7DC-D12D-EE532EDF22CD}"/>
          </ac:spMkLst>
        </pc:spChg>
        <pc:spChg chg="add mod">
          <ac:chgData name="Jamil Sinno" userId="262f433c40aad743" providerId="Windows Live" clId="Web-{B013978C-D50B-4E22-84FD-5F709B46FFAE}" dt="2023-10-19T00:06:15.563" v="356" actId="1076"/>
          <ac:spMkLst>
            <pc:docMk/>
            <pc:sldMk cId="1056193439" sldId="284"/>
            <ac:spMk id="11" creationId="{1DB142C2-8E20-923A-4F5F-6119E8E87B4A}"/>
          </ac:spMkLst>
        </pc:spChg>
        <pc:spChg chg="add del">
          <ac:chgData name="Jamil Sinno" userId="262f433c40aad743" providerId="Windows Live" clId="Web-{B013978C-D50B-4E22-84FD-5F709B46FFAE}" dt="2023-10-19T00:06:22.048" v="360"/>
          <ac:spMkLst>
            <pc:docMk/>
            <pc:sldMk cId="1056193439" sldId="284"/>
            <ac:spMk id="12" creationId="{F65307A6-E674-EFED-5DF4-302BB4B49257}"/>
          </ac:spMkLst>
        </pc:spChg>
        <pc:spChg chg="add mod">
          <ac:chgData name="Jamil Sinno" userId="262f433c40aad743" providerId="Windows Live" clId="Web-{B013978C-D50B-4E22-84FD-5F709B46FFAE}" dt="2023-10-19T00:06:27.907" v="362" actId="1076"/>
          <ac:spMkLst>
            <pc:docMk/>
            <pc:sldMk cId="1056193439" sldId="284"/>
            <ac:spMk id="13" creationId="{3BE8296A-18FC-6123-5DF8-A8866B230F79}"/>
          </ac:spMkLst>
        </pc:spChg>
        <pc:spChg chg="add mod">
          <ac:chgData name="Jamil Sinno" userId="262f433c40aad743" providerId="Windows Live" clId="Web-{B013978C-D50B-4E22-84FD-5F709B46FFAE}" dt="2023-10-19T00:06:52.987" v="370" actId="1076"/>
          <ac:spMkLst>
            <pc:docMk/>
            <pc:sldMk cId="1056193439" sldId="284"/>
            <ac:spMk id="14" creationId="{B508AF8D-43EF-556E-6209-073E7A3245AD}"/>
          </ac:spMkLst>
        </pc:spChg>
        <pc:spChg chg="add mod">
          <ac:chgData name="Jamil Sinno" userId="262f433c40aad743" providerId="Windows Live" clId="Web-{B013978C-D50B-4E22-84FD-5F709B46FFAE}" dt="2023-10-19T00:07:00.566" v="372" actId="1076"/>
          <ac:spMkLst>
            <pc:docMk/>
            <pc:sldMk cId="1056193439" sldId="284"/>
            <ac:spMk id="15" creationId="{403843EC-1A44-F6D9-BFFB-C69BCF287E55}"/>
          </ac:spMkLst>
        </pc:spChg>
        <pc:spChg chg="add mod">
          <ac:chgData name="Jamil Sinno" userId="262f433c40aad743" providerId="Windows Live" clId="Web-{B013978C-D50B-4E22-84FD-5F709B46FFAE}" dt="2023-10-19T00:08:23.368" v="399" actId="14100"/>
          <ac:spMkLst>
            <pc:docMk/>
            <pc:sldMk cId="1056193439" sldId="284"/>
            <ac:spMk id="16" creationId="{D982EDEE-E4DA-684E-9CA1-A6360A97A6A1}"/>
          </ac:spMkLst>
        </pc:spChg>
        <pc:spChg chg="add mod">
          <ac:chgData name="Jamil Sinno" userId="262f433c40aad743" providerId="Windows Live" clId="Web-{B013978C-D50B-4E22-84FD-5F709B46FFAE}" dt="2023-10-19T00:08:18.211" v="394" actId="14100"/>
          <ac:spMkLst>
            <pc:docMk/>
            <pc:sldMk cId="1056193439" sldId="284"/>
            <ac:spMk id="17" creationId="{2975F0E9-DDF8-53B1-C295-9E63847232A1}"/>
          </ac:spMkLst>
        </pc:spChg>
        <pc:picChg chg="add mod">
          <ac:chgData name="Jamil Sinno" userId="262f433c40aad743" providerId="Windows Live" clId="Web-{B013978C-D50B-4E22-84FD-5F709B46FFAE}" dt="2023-10-19T00:06:44.158" v="369" actId="1076"/>
          <ac:picMkLst>
            <pc:docMk/>
            <pc:sldMk cId="1056193439" sldId="284"/>
            <ac:picMk id="6" creationId="{7B6D48BC-C877-D015-15B3-683005D16A77}"/>
          </ac:picMkLst>
        </pc:picChg>
        <pc:picChg chg="add mod">
          <ac:chgData name="Jamil Sinno" userId="262f433c40aad743" providerId="Windows Live" clId="Web-{B013978C-D50B-4E22-84FD-5F709B46FFAE}" dt="2023-10-19T00:04:39.650" v="342"/>
          <ac:picMkLst>
            <pc:docMk/>
            <pc:sldMk cId="1056193439" sldId="284"/>
            <ac:picMk id="7" creationId="{C1672447-CB95-B2B2-C284-3D31E6A6D850}"/>
          </ac:picMkLst>
        </pc:picChg>
      </pc:sldChg>
      <pc:sldChg chg="addSp delSp modSp new ord">
        <pc:chgData name="Jamil Sinno" userId="262f433c40aad743" providerId="Windows Live" clId="Web-{B013978C-D50B-4E22-84FD-5F709B46FFAE}" dt="2023-10-19T00:16:12.382" v="477" actId="20577"/>
        <pc:sldMkLst>
          <pc:docMk/>
          <pc:sldMk cId="3138887016" sldId="285"/>
        </pc:sldMkLst>
        <pc:spChg chg="mod">
          <ac:chgData name="Jamil Sinno" userId="262f433c40aad743" providerId="Windows Live" clId="Web-{B013978C-D50B-4E22-84FD-5F709B46FFAE}" dt="2023-10-18T18:03:21.478" v="129" actId="20577"/>
          <ac:spMkLst>
            <pc:docMk/>
            <pc:sldMk cId="3138887016" sldId="285"/>
            <ac:spMk id="2" creationId="{B4C182C5-E573-692F-8052-207A0120CE82}"/>
          </ac:spMkLst>
        </pc:spChg>
        <pc:spChg chg="mod">
          <ac:chgData name="Jamil Sinno" userId="262f433c40aad743" providerId="Windows Live" clId="Web-{B013978C-D50B-4E22-84FD-5F709B46FFAE}" dt="2023-10-19T00:16:12.382" v="477" actId="20577"/>
          <ac:spMkLst>
            <pc:docMk/>
            <pc:sldMk cId="3138887016" sldId="285"/>
            <ac:spMk id="3" creationId="{9874EA70-9461-A479-1EDA-2596FC59A0F8}"/>
          </ac:spMkLst>
        </pc:spChg>
        <pc:picChg chg="add del mod">
          <ac:chgData name="Jamil Sinno" userId="262f433c40aad743" providerId="Windows Live" clId="Web-{B013978C-D50B-4E22-84FD-5F709B46FFAE}" dt="2023-10-19T00:12:08.789" v="422"/>
          <ac:picMkLst>
            <pc:docMk/>
            <pc:sldMk cId="3138887016" sldId="285"/>
            <ac:picMk id="6" creationId="{50A01380-03EC-ED3A-0E22-B49DEA11A852}"/>
          </ac:picMkLst>
        </pc:picChg>
        <pc:picChg chg="add del mod">
          <ac:chgData name="Jamil Sinno" userId="262f433c40aad743" providerId="Windows Live" clId="Web-{B013978C-D50B-4E22-84FD-5F709B46FFAE}" dt="2023-10-19T00:14:01.077" v="453"/>
          <ac:picMkLst>
            <pc:docMk/>
            <pc:sldMk cId="3138887016" sldId="285"/>
            <ac:picMk id="7" creationId="{46857511-9DA6-B35A-77D5-8E891D25FA6B}"/>
          </ac:picMkLst>
        </pc:picChg>
        <pc:picChg chg="add del mod">
          <ac:chgData name="Jamil Sinno" userId="262f433c40aad743" providerId="Windows Live" clId="Web-{B013978C-D50B-4E22-84FD-5F709B46FFAE}" dt="2023-10-19T00:15:51.006" v="473"/>
          <ac:picMkLst>
            <pc:docMk/>
            <pc:sldMk cId="3138887016" sldId="285"/>
            <ac:picMk id="8" creationId="{23AA0FC5-68B4-1887-90B8-491696CC30CC}"/>
          </ac:picMkLst>
        </pc:picChg>
      </pc:sldChg>
      <pc:sldChg chg="modSp new">
        <pc:chgData name="Jamil Sinno" userId="262f433c40aad743" providerId="Windows Live" clId="Web-{B013978C-D50B-4E22-84FD-5F709B46FFAE}" dt="2023-10-19T00:09:55.249" v="412" actId="20577"/>
        <pc:sldMkLst>
          <pc:docMk/>
          <pc:sldMk cId="725756461" sldId="286"/>
        </pc:sldMkLst>
        <pc:spChg chg="mod">
          <ac:chgData name="Jamil Sinno" userId="262f433c40aad743" providerId="Windows Live" clId="Web-{B013978C-D50B-4E22-84FD-5F709B46FFAE}" dt="2023-10-18T23:44:43.776" v="178" actId="20577"/>
          <ac:spMkLst>
            <pc:docMk/>
            <pc:sldMk cId="725756461" sldId="286"/>
            <ac:spMk id="2" creationId="{93021C70-0401-5F70-AA7A-6F3ACE1702A5}"/>
          </ac:spMkLst>
        </pc:spChg>
        <pc:spChg chg="mod">
          <ac:chgData name="Jamil Sinno" userId="262f433c40aad743" providerId="Windows Live" clId="Web-{B013978C-D50B-4E22-84FD-5F709B46FFAE}" dt="2023-10-19T00:09:55.249" v="412" actId="20577"/>
          <ac:spMkLst>
            <pc:docMk/>
            <pc:sldMk cId="725756461" sldId="286"/>
            <ac:spMk id="3" creationId="{C44A999D-66A8-8D8E-6ED0-7445A8F77573}"/>
          </ac:spMkLst>
        </pc:spChg>
      </pc:sldChg>
      <pc:sldChg chg="addSp delSp modSp new">
        <pc:chgData name="Jamil Sinno" userId="262f433c40aad743" providerId="Windows Live" clId="Web-{B013978C-D50B-4E22-84FD-5F709B46FFAE}" dt="2023-10-19T00:18:18.625" v="502"/>
        <pc:sldMkLst>
          <pc:docMk/>
          <pc:sldMk cId="121712384" sldId="287"/>
        </pc:sldMkLst>
        <pc:spChg chg="del">
          <ac:chgData name="Jamil Sinno" userId="262f433c40aad743" providerId="Windows Live" clId="Web-{B013978C-D50B-4E22-84FD-5F709B46FFAE}" dt="2023-10-19T00:16:18.430" v="479"/>
          <ac:spMkLst>
            <pc:docMk/>
            <pc:sldMk cId="121712384" sldId="287"/>
            <ac:spMk id="2" creationId="{20F0A37B-0E6A-A0E3-816E-C893B76DCC72}"/>
          </ac:spMkLst>
        </pc:spChg>
        <pc:spChg chg="del">
          <ac:chgData name="Jamil Sinno" userId="262f433c40aad743" providerId="Windows Live" clId="Web-{B013978C-D50B-4E22-84FD-5F709B46FFAE}" dt="2023-10-19T00:16:19.336" v="480"/>
          <ac:spMkLst>
            <pc:docMk/>
            <pc:sldMk cId="121712384" sldId="287"/>
            <ac:spMk id="3" creationId="{44C3D099-6C85-D4D3-A0CB-2C30269830F1}"/>
          </ac:spMkLst>
        </pc:spChg>
        <pc:spChg chg="add mod">
          <ac:chgData name="Jamil Sinno" userId="262f433c40aad743" providerId="Windows Live" clId="Web-{B013978C-D50B-4E22-84FD-5F709B46FFAE}" dt="2023-10-19T00:18:18.625" v="502"/>
          <ac:spMkLst>
            <pc:docMk/>
            <pc:sldMk cId="121712384" sldId="287"/>
            <ac:spMk id="8" creationId="{53DA7FCA-2418-6FFD-840A-A8D4C6C7A8B9}"/>
          </ac:spMkLst>
        </pc:spChg>
        <pc:picChg chg="add mod">
          <ac:chgData name="Jamil Sinno" userId="262f433c40aad743" providerId="Windows Live" clId="Web-{B013978C-D50B-4E22-84FD-5F709B46FFAE}" dt="2023-10-19T00:17:32.153" v="494"/>
          <ac:picMkLst>
            <pc:docMk/>
            <pc:sldMk cId="121712384" sldId="287"/>
            <ac:picMk id="6" creationId="{67113F44-AA1F-7687-17E1-BE33A86D740D}"/>
          </ac:picMkLst>
        </pc:picChg>
        <pc:picChg chg="add mod">
          <ac:chgData name="Jamil Sinno" userId="262f433c40aad743" providerId="Windows Live" clId="Web-{B013978C-D50B-4E22-84FD-5F709B46FFAE}" dt="2023-10-19T00:18:01.124" v="499"/>
          <ac:picMkLst>
            <pc:docMk/>
            <pc:sldMk cId="121712384" sldId="287"/>
            <ac:picMk id="7" creationId="{2892DA08-7F32-F033-F25B-1A98FF3B1AF6}"/>
          </ac:picMkLst>
        </pc:picChg>
      </pc:sldChg>
    </pc:docChg>
  </pc:docChgLst>
  <pc:docChgLst>
    <pc:chgData name="Jamil Sinno" userId="262f433c40aad743" providerId="Windows Live" clId="Web-{2B78CE7F-CE8B-4F6A-B8B9-A6E63787468B}"/>
    <pc:docChg chg="modSld">
      <pc:chgData name="Jamil Sinno" userId="262f433c40aad743" providerId="Windows Live" clId="Web-{2B78CE7F-CE8B-4F6A-B8B9-A6E63787468B}" dt="2023-10-23T12:09:45.512" v="6" actId="20577"/>
      <pc:docMkLst>
        <pc:docMk/>
      </pc:docMkLst>
      <pc:sldChg chg="modSp">
        <pc:chgData name="Jamil Sinno" userId="262f433c40aad743" providerId="Windows Live" clId="Web-{2B78CE7F-CE8B-4F6A-B8B9-A6E63787468B}" dt="2023-10-23T12:09:45.512" v="6" actId="20577"/>
        <pc:sldMkLst>
          <pc:docMk/>
          <pc:sldMk cId="3633634221" sldId="272"/>
        </pc:sldMkLst>
        <pc:spChg chg="mod">
          <ac:chgData name="Jamil Sinno" userId="262f433c40aad743" providerId="Windows Live" clId="Web-{2B78CE7F-CE8B-4F6A-B8B9-A6E63787468B}" dt="2023-10-23T12:09:45.512" v="6" actId="20577"/>
          <ac:spMkLst>
            <pc:docMk/>
            <pc:sldMk cId="3633634221" sldId="272"/>
            <ac:spMk id="4" creationId="{0A9001B3-7109-7CDE-931E-EE9B14311C50}"/>
          </ac:spMkLst>
        </pc:spChg>
      </pc:sldChg>
      <pc:sldChg chg="modSp">
        <pc:chgData name="Jamil Sinno" userId="262f433c40aad743" providerId="Windows Live" clId="Web-{2B78CE7F-CE8B-4F6A-B8B9-A6E63787468B}" dt="2023-10-23T12:07:36.181" v="1" actId="20577"/>
        <pc:sldMkLst>
          <pc:docMk/>
          <pc:sldMk cId="2585022926" sldId="288"/>
        </pc:sldMkLst>
        <pc:spChg chg="mod">
          <ac:chgData name="Jamil Sinno" userId="262f433c40aad743" providerId="Windows Live" clId="Web-{2B78CE7F-CE8B-4F6A-B8B9-A6E63787468B}" dt="2023-10-23T12:07:36.181" v="1" actId="20577"/>
          <ac:spMkLst>
            <pc:docMk/>
            <pc:sldMk cId="2585022926" sldId="288"/>
            <ac:spMk id="2" creationId="{D9C8898C-7F10-D627-7A51-84B15793B228}"/>
          </ac:spMkLst>
        </pc:spChg>
      </pc:sldChg>
    </pc:docChg>
  </pc:docChgLst>
  <pc:docChgLst>
    <pc:chgData name="Jamil Sinno" userId="262f433c40aad743" providerId="Windows Live" clId="Web-{51D1E131-CDE9-483A-A92C-20BE8B753A22}"/>
    <pc:docChg chg="modSld">
      <pc:chgData name="Jamil Sinno" userId="262f433c40aad743" providerId="Windows Live" clId="Web-{51D1E131-CDE9-483A-A92C-20BE8B753A22}" dt="2023-10-11T00:45:05.549" v="7" actId="20577"/>
      <pc:docMkLst>
        <pc:docMk/>
      </pc:docMkLst>
      <pc:sldChg chg="modSp">
        <pc:chgData name="Jamil Sinno" userId="262f433c40aad743" providerId="Windows Live" clId="Web-{51D1E131-CDE9-483A-A92C-20BE8B753A22}" dt="2023-10-11T00:45:05.549" v="7" actId="20577"/>
        <pc:sldMkLst>
          <pc:docMk/>
          <pc:sldMk cId="2578798582" sldId="271"/>
        </pc:sldMkLst>
        <pc:spChg chg="mod">
          <ac:chgData name="Jamil Sinno" userId="262f433c40aad743" providerId="Windows Live" clId="Web-{51D1E131-CDE9-483A-A92C-20BE8B753A22}" dt="2023-10-11T00:45:05.549" v="7" actId="20577"/>
          <ac:spMkLst>
            <pc:docMk/>
            <pc:sldMk cId="2578798582" sldId="271"/>
            <ac:spMk id="2" creationId="{6BE98B4B-0A5C-22DA-EC5F-6B204A8EE86B}"/>
          </ac:spMkLst>
        </pc:spChg>
      </pc:sldChg>
    </pc:docChg>
  </pc:docChgLst>
  <pc:docChgLst>
    <pc:chgData name="Jamil Sinno" userId="262f433c40aad743" providerId="Windows Live" clId="Web-{9B84A306-A162-430A-BB8C-834FCEDBFD5C}"/>
    <pc:docChg chg="mod addSld modSld sldOrd modMainMaster">
      <pc:chgData name="Jamil Sinno" userId="262f433c40aad743" providerId="Windows Live" clId="Web-{9B84A306-A162-430A-BB8C-834FCEDBFD5C}" dt="2023-09-21T18:55:26.263" v="1496" actId="20577"/>
      <pc:docMkLst>
        <pc:docMk/>
      </pc:docMkLst>
      <pc:sldChg chg="addSp delSp modSp">
        <pc:chgData name="Jamil Sinno" userId="262f433c40aad743" providerId="Windows Live" clId="Web-{9B84A306-A162-430A-BB8C-834FCEDBFD5C}" dt="2023-09-21T14:58:35.591" v="840"/>
        <pc:sldMkLst>
          <pc:docMk/>
          <pc:sldMk cId="109857222" sldId="256"/>
        </pc:sldMkLst>
        <pc:spChg chg="mod">
          <ac:chgData name="Jamil Sinno" userId="262f433c40aad743" providerId="Windows Live" clId="Web-{9B84A306-A162-430A-BB8C-834FCEDBFD5C}" dt="2023-09-21T14:17:37.577" v="2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amil Sinno" userId="262f433c40aad743" providerId="Windows Live" clId="Web-{9B84A306-A162-430A-BB8C-834FCEDBFD5C}" dt="2023-09-21T14:18:06.531" v="60" actId="20577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Jamil Sinno" userId="262f433c40aad743" providerId="Windows Live" clId="Web-{9B84A306-A162-430A-BB8C-834FCEDBFD5C}" dt="2023-09-21T14:58:35.591" v="840"/>
          <ac:spMkLst>
            <pc:docMk/>
            <pc:sldMk cId="109857222" sldId="256"/>
            <ac:spMk id="4" creationId="{D8B359C2-2098-F698-7BA1-EBC8408EB0F8}"/>
          </ac:spMkLst>
        </pc:spChg>
        <pc:spChg chg="add del mod">
          <ac:chgData name="Jamil Sinno" userId="262f433c40aad743" providerId="Windows Live" clId="Web-{9B84A306-A162-430A-BB8C-834FCEDBFD5C}" dt="2023-09-21T14:58:35.591" v="840"/>
          <ac:spMkLst>
            <pc:docMk/>
            <pc:sldMk cId="109857222" sldId="256"/>
            <ac:spMk id="5" creationId="{EFEBEBBC-EE57-3D69-7BEE-BE6788016327}"/>
          </ac:spMkLst>
        </pc:spChg>
      </pc:sldChg>
      <pc:sldChg chg="addSp delSp modSp new ord">
        <pc:chgData name="Jamil Sinno" userId="262f433c40aad743" providerId="Windows Live" clId="Web-{9B84A306-A162-430A-BB8C-834FCEDBFD5C}" dt="2023-09-21T15:31:03.755" v="1252" actId="20577"/>
        <pc:sldMkLst>
          <pc:docMk/>
          <pc:sldMk cId="3704378316" sldId="257"/>
        </pc:sldMkLst>
        <pc:spChg chg="mod">
          <ac:chgData name="Jamil Sinno" userId="262f433c40aad743" providerId="Windows Live" clId="Web-{9B84A306-A162-430A-BB8C-834FCEDBFD5C}" dt="2023-09-21T14:22:32.600" v="193" actId="20577"/>
          <ac:spMkLst>
            <pc:docMk/>
            <pc:sldMk cId="3704378316" sldId="257"/>
            <ac:spMk id="2" creationId="{9686F1A4-A0AE-AA99-C0AD-0C214AD6919E}"/>
          </ac:spMkLst>
        </pc:spChg>
        <pc:spChg chg="mod">
          <ac:chgData name="Jamil Sinno" userId="262f433c40aad743" providerId="Windows Live" clId="Web-{9B84A306-A162-430A-BB8C-834FCEDBFD5C}" dt="2023-09-21T15:31:03.755" v="1252" actId="20577"/>
          <ac:spMkLst>
            <pc:docMk/>
            <pc:sldMk cId="3704378316" sldId="257"/>
            <ac:spMk id="3" creationId="{20078F79-52BB-BA4D-89A6-1073A286B182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3704378316" sldId="257"/>
            <ac:spMk id="4" creationId="{2E0ADD5C-2498-6CB3-6EA0-8A303310FEE0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3704378316" sldId="257"/>
            <ac:spMk id="5" creationId="{B6B5080C-4532-2A7F-A48E-0D70DAB86D0A}"/>
          </ac:spMkLst>
        </pc:spChg>
        <pc:spChg chg="add mod">
          <ac:chgData name="Jamil Sinno" userId="262f433c40aad743" providerId="Windows Live" clId="Web-{9B84A306-A162-430A-BB8C-834FCEDBFD5C}" dt="2023-09-21T14:58:51.420" v="878"/>
          <ac:spMkLst>
            <pc:docMk/>
            <pc:sldMk cId="3704378316" sldId="257"/>
            <ac:spMk id="6" creationId="{4CBD07C1-6D22-975D-5B20-77F9327E9019}"/>
          </ac:spMkLst>
        </pc:spChg>
        <pc:spChg chg="add mod">
          <ac:chgData name="Jamil Sinno" userId="262f433c40aad743" providerId="Windows Live" clId="Web-{9B84A306-A162-430A-BB8C-834FCEDBFD5C}" dt="2023-09-21T14:58:44.420" v="843"/>
          <ac:spMkLst>
            <pc:docMk/>
            <pc:sldMk cId="3704378316" sldId="257"/>
            <ac:spMk id="7" creationId="{5A4A3409-6BDA-A677-E039-7B4F09C4A69C}"/>
          </ac:spMkLst>
        </pc:spChg>
      </pc:sldChg>
      <pc:sldChg chg="addSp delSp modSp new">
        <pc:chgData name="Jamil Sinno" userId="262f433c40aad743" providerId="Windows Live" clId="Web-{9B84A306-A162-430A-BB8C-834FCEDBFD5C}" dt="2023-09-21T16:24:26.720" v="1490" actId="20577"/>
        <pc:sldMkLst>
          <pc:docMk/>
          <pc:sldMk cId="169382447" sldId="258"/>
        </pc:sldMkLst>
        <pc:spChg chg="mod">
          <ac:chgData name="Jamil Sinno" userId="262f433c40aad743" providerId="Windows Live" clId="Web-{9B84A306-A162-430A-BB8C-834FCEDBFD5C}" dt="2023-09-21T14:21:14.598" v="116" actId="20577"/>
          <ac:spMkLst>
            <pc:docMk/>
            <pc:sldMk cId="169382447" sldId="258"/>
            <ac:spMk id="2" creationId="{56EFA688-9C64-EEE2-C41C-3948B7A87E41}"/>
          </ac:spMkLst>
        </pc:spChg>
        <pc:spChg chg="mod">
          <ac:chgData name="Jamil Sinno" userId="262f433c40aad743" providerId="Windows Live" clId="Web-{9B84A306-A162-430A-BB8C-834FCEDBFD5C}" dt="2023-09-21T16:24:26.720" v="1490" actId="20577"/>
          <ac:spMkLst>
            <pc:docMk/>
            <pc:sldMk cId="169382447" sldId="258"/>
            <ac:spMk id="3" creationId="{F153E96E-9BCE-BB43-B5BB-B5642B40EA0C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69382447" sldId="258"/>
            <ac:spMk id="4" creationId="{A189B219-2207-1471-9958-C6187A42FFFE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69382447" sldId="258"/>
            <ac:spMk id="5" creationId="{E777B0E4-4890-6DF8-C7F5-0762F3596439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69382447" sldId="258"/>
            <ac:spMk id="6" creationId="{AD0BF25E-84EA-0442-6A6F-0501B088DA6B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69382447" sldId="258"/>
            <ac:spMk id="7" creationId="{CE3DBAEB-E406-2F41-CC4B-8690130A23A6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3002725418" sldId="259"/>
        </pc:sldMkLst>
        <pc:spChg chg="mod">
          <ac:chgData name="Jamil Sinno" userId="262f433c40aad743" providerId="Windows Live" clId="Web-{9B84A306-A162-430A-BB8C-834FCEDBFD5C}" dt="2023-09-21T14:27:43.873" v="365" actId="20577"/>
          <ac:spMkLst>
            <pc:docMk/>
            <pc:sldMk cId="3002725418" sldId="259"/>
            <ac:spMk id="2" creationId="{44AD4E2F-CC37-E246-40FC-1D3ADED02B94}"/>
          </ac:spMkLst>
        </pc:spChg>
        <pc:spChg chg="mod">
          <ac:chgData name="Jamil Sinno" userId="262f433c40aad743" providerId="Windows Live" clId="Web-{9B84A306-A162-430A-BB8C-834FCEDBFD5C}" dt="2023-09-21T14:51:21.924" v="764" actId="20577"/>
          <ac:spMkLst>
            <pc:docMk/>
            <pc:sldMk cId="3002725418" sldId="259"/>
            <ac:spMk id="3" creationId="{5EBB506C-90AF-28B3-BA2B-6E33C5CAA0DA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3002725418" sldId="259"/>
            <ac:spMk id="4" creationId="{64EE75A6-39AE-ED48-4147-5FED1A45F311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3002725418" sldId="259"/>
            <ac:spMk id="5" creationId="{BB987E21-F1F8-7F24-9081-E34B593BE953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3002725418" sldId="259"/>
            <ac:spMk id="6" creationId="{40F60ECE-B5DB-203A-215B-F8D360FE9AB1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3002725418" sldId="259"/>
            <ac:spMk id="7" creationId="{1E6156D9-033C-80C9-32CE-A67BE017E3E5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932528110" sldId="260"/>
        </pc:sldMkLst>
        <pc:spChg chg="mod">
          <ac:chgData name="Jamil Sinno" userId="262f433c40aad743" providerId="Windows Live" clId="Web-{9B84A306-A162-430A-BB8C-834FCEDBFD5C}" dt="2023-09-21T14:24:52.041" v="268" actId="20577"/>
          <ac:spMkLst>
            <pc:docMk/>
            <pc:sldMk cId="932528110" sldId="260"/>
            <ac:spMk id="2" creationId="{7DA32B22-FF14-4069-FAD5-C345BFF617A0}"/>
          </ac:spMkLst>
        </pc:spChg>
        <pc:spChg chg="mod">
          <ac:chgData name="Jamil Sinno" userId="262f433c40aad743" providerId="Windows Live" clId="Web-{9B84A306-A162-430A-BB8C-834FCEDBFD5C}" dt="2023-09-21T14:51:31.346" v="765" actId="20577"/>
          <ac:spMkLst>
            <pc:docMk/>
            <pc:sldMk cId="932528110" sldId="260"/>
            <ac:spMk id="3" creationId="{E2A5FC06-DB97-0907-A75C-B7F91EABDF9B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932528110" sldId="260"/>
            <ac:spMk id="4" creationId="{A5234912-8D1D-41FF-F61A-BEDFCDACD31A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932528110" sldId="260"/>
            <ac:spMk id="5" creationId="{11D1F5D6-619C-0D1F-C1AD-5B07511F48BC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932528110" sldId="260"/>
            <ac:spMk id="6" creationId="{487739B4-05C6-EB22-88BF-5571E9216546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932528110" sldId="260"/>
            <ac:spMk id="7" creationId="{04E48441-5A8B-17B3-431B-63C8FF3D14D8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983731922" sldId="261"/>
        </pc:sldMkLst>
        <pc:spChg chg="mod">
          <ac:chgData name="Jamil Sinno" userId="262f433c40aad743" providerId="Windows Live" clId="Web-{9B84A306-A162-430A-BB8C-834FCEDBFD5C}" dt="2023-09-21T14:25:13.463" v="281" actId="20577"/>
          <ac:spMkLst>
            <pc:docMk/>
            <pc:sldMk cId="983731922" sldId="261"/>
            <ac:spMk id="2" creationId="{924960E0-7CF9-B657-EB25-A51EC2D132E9}"/>
          </ac:spMkLst>
        </pc:spChg>
        <pc:spChg chg="mod">
          <ac:chgData name="Jamil Sinno" userId="262f433c40aad743" providerId="Windows Live" clId="Web-{9B84A306-A162-430A-BB8C-834FCEDBFD5C}" dt="2023-09-21T14:51:48.300" v="768" actId="20577"/>
          <ac:spMkLst>
            <pc:docMk/>
            <pc:sldMk cId="983731922" sldId="261"/>
            <ac:spMk id="3" creationId="{F4EA4DED-A406-1DB8-DC0A-EADE9B6E9CD9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983731922" sldId="261"/>
            <ac:spMk id="4" creationId="{FA2920FC-BEA4-6859-B8FA-0A13966BC544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983731922" sldId="261"/>
            <ac:spMk id="5" creationId="{60181A1D-16BF-1D78-25E4-82588A0722EC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983731922" sldId="261"/>
            <ac:spMk id="6" creationId="{BAEEDEDF-4D67-A938-5119-C64FC1DF66E5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983731922" sldId="261"/>
            <ac:spMk id="7" creationId="{6D5A5B8A-B323-A817-4D92-E1ACBA5F6001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1365166756" sldId="262"/>
        </pc:sldMkLst>
        <pc:spChg chg="mod">
          <ac:chgData name="Jamil Sinno" userId="262f433c40aad743" providerId="Windows Live" clId="Web-{9B84A306-A162-430A-BB8C-834FCEDBFD5C}" dt="2023-09-21T14:27:43.655" v="364" actId="20577"/>
          <ac:spMkLst>
            <pc:docMk/>
            <pc:sldMk cId="1365166756" sldId="262"/>
            <ac:spMk id="2" creationId="{17B6882F-8580-CE43-939C-FE89CA01A61E}"/>
          </ac:spMkLst>
        </pc:spChg>
        <pc:spChg chg="mod">
          <ac:chgData name="Jamil Sinno" userId="262f433c40aad743" providerId="Windows Live" clId="Web-{9B84A306-A162-430A-BB8C-834FCEDBFD5C}" dt="2023-09-21T14:52:05.566" v="777" actId="20577"/>
          <ac:spMkLst>
            <pc:docMk/>
            <pc:sldMk cId="1365166756" sldId="262"/>
            <ac:spMk id="3" creationId="{C8661884-9E0B-C6F1-D528-5F215A349520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365166756" sldId="262"/>
            <ac:spMk id="4" creationId="{D77C0A01-39A3-4277-F347-7A97F9F49547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365166756" sldId="262"/>
            <ac:spMk id="5" creationId="{433EED4C-A1FD-C9AF-FB84-7C81E69A1690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365166756" sldId="262"/>
            <ac:spMk id="6" creationId="{9FD590BC-307D-F2EF-A102-3ED77E7206B7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365166756" sldId="262"/>
            <ac:spMk id="7" creationId="{B3E349F3-2A54-149D-0F0F-7F5777743737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2612606338" sldId="263"/>
        </pc:sldMkLst>
        <pc:spChg chg="mod">
          <ac:chgData name="Jamil Sinno" userId="262f433c40aad743" providerId="Windows Live" clId="Web-{9B84A306-A162-430A-BB8C-834FCEDBFD5C}" dt="2023-09-21T14:28:54.531" v="440" actId="20577"/>
          <ac:spMkLst>
            <pc:docMk/>
            <pc:sldMk cId="2612606338" sldId="263"/>
            <ac:spMk id="2" creationId="{5E7714E1-2ECD-6EBD-0DA7-8C15F42E83A2}"/>
          </ac:spMkLst>
        </pc:spChg>
        <pc:spChg chg="mod">
          <ac:chgData name="Jamil Sinno" userId="262f433c40aad743" providerId="Windows Live" clId="Web-{9B84A306-A162-430A-BB8C-834FCEDBFD5C}" dt="2023-09-21T14:54:24.273" v="787" actId="20577"/>
          <ac:spMkLst>
            <pc:docMk/>
            <pc:sldMk cId="2612606338" sldId="263"/>
            <ac:spMk id="3" creationId="{2920CB9C-66DE-FE8D-E6AF-3CF69B166D74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2612606338" sldId="263"/>
            <ac:spMk id="4" creationId="{4A17E3EF-4BBD-0363-DF72-0215E1F66741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2612606338" sldId="263"/>
            <ac:spMk id="5" creationId="{30219B3C-9458-FCD3-6B0B-B2FBCCFC57EF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2612606338" sldId="263"/>
            <ac:spMk id="6" creationId="{DC06EC21-1D7E-DE6C-DBDE-63AABB08BE4F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2612606338" sldId="263"/>
            <ac:spMk id="7" creationId="{365EC4A0-13A9-1905-25C5-1B7301E3A620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1816388072" sldId="264"/>
        </pc:sldMkLst>
        <pc:spChg chg="mod">
          <ac:chgData name="Jamil Sinno" userId="262f433c40aad743" providerId="Windows Live" clId="Web-{9B84A306-A162-430A-BB8C-834FCEDBFD5C}" dt="2023-09-21T14:35:00.228" v="502" actId="20577"/>
          <ac:spMkLst>
            <pc:docMk/>
            <pc:sldMk cId="1816388072" sldId="264"/>
            <ac:spMk id="2" creationId="{E3D2D21A-2B5F-C357-13F0-DF2D06D34274}"/>
          </ac:spMkLst>
        </pc:spChg>
        <pc:spChg chg="mod">
          <ac:chgData name="Jamil Sinno" userId="262f433c40aad743" providerId="Windows Live" clId="Web-{9B84A306-A162-430A-BB8C-834FCEDBFD5C}" dt="2023-09-21T14:54:51.461" v="796" actId="20577"/>
          <ac:spMkLst>
            <pc:docMk/>
            <pc:sldMk cId="1816388072" sldId="264"/>
            <ac:spMk id="3" creationId="{90B197BE-235D-0E09-B4DC-E2195DDFFADC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816388072" sldId="264"/>
            <ac:spMk id="4" creationId="{839A0A17-E766-B97E-3861-BB83F7687DD4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816388072" sldId="264"/>
            <ac:spMk id="5" creationId="{077EAF30-615C-69CA-E65E-FC9DDC797C8E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816388072" sldId="264"/>
            <ac:spMk id="6" creationId="{F777F707-6B9C-69AF-80DF-60AD263BB112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816388072" sldId="264"/>
            <ac:spMk id="7" creationId="{02961D2D-112B-C043-F267-09F24451A6B9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1681498908" sldId="265"/>
        </pc:sldMkLst>
        <pc:spChg chg="mod">
          <ac:chgData name="Jamil Sinno" userId="262f433c40aad743" providerId="Windows Live" clId="Web-{9B84A306-A162-430A-BB8C-834FCEDBFD5C}" dt="2023-09-21T14:35:55.839" v="573" actId="20577"/>
          <ac:spMkLst>
            <pc:docMk/>
            <pc:sldMk cId="1681498908" sldId="265"/>
            <ac:spMk id="2" creationId="{9F0C10C4-945C-17B8-2D02-53225A2A584B}"/>
          </ac:spMkLst>
        </pc:spChg>
        <pc:spChg chg="mod">
          <ac:chgData name="Jamil Sinno" userId="262f433c40aad743" providerId="Windows Live" clId="Web-{9B84A306-A162-430A-BB8C-834FCEDBFD5C}" dt="2023-09-21T14:58:04.794" v="809" actId="20577"/>
          <ac:spMkLst>
            <pc:docMk/>
            <pc:sldMk cId="1681498908" sldId="265"/>
            <ac:spMk id="3" creationId="{D0AD9FFB-CD31-9C54-D118-CAC8D7F4062F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681498908" sldId="265"/>
            <ac:spMk id="4" creationId="{26A93BC6-511B-E50B-1167-E4443E754FB1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681498908" sldId="265"/>
            <ac:spMk id="5" creationId="{3D9784CF-43CE-FEA5-509E-30D923766B12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681498908" sldId="265"/>
            <ac:spMk id="6" creationId="{BCA5733B-1159-168C-50A2-2509FA3D9CD7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681498908" sldId="265"/>
            <ac:spMk id="7" creationId="{CD742502-114B-D612-6A82-C8803072E7C2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1588853421" sldId="266"/>
        </pc:sldMkLst>
        <pc:spChg chg="mod">
          <ac:chgData name="Jamil Sinno" userId="262f433c40aad743" providerId="Windows Live" clId="Web-{9B84A306-A162-430A-BB8C-834FCEDBFD5C}" dt="2023-09-21T14:36:59.997" v="625" actId="20577"/>
          <ac:spMkLst>
            <pc:docMk/>
            <pc:sldMk cId="1588853421" sldId="266"/>
            <ac:spMk id="2" creationId="{5FDCF1DD-750A-29CD-8EFB-CF4BC5B28B8B}"/>
          </ac:spMkLst>
        </pc:spChg>
        <pc:spChg chg="mod">
          <ac:chgData name="Jamil Sinno" userId="262f433c40aad743" providerId="Windows Live" clId="Web-{9B84A306-A162-430A-BB8C-834FCEDBFD5C}" dt="2023-09-21T14:37:34.263" v="677" actId="20577"/>
          <ac:spMkLst>
            <pc:docMk/>
            <pc:sldMk cId="1588853421" sldId="266"/>
            <ac:spMk id="3" creationId="{FEDFF329-E6F7-EE58-2A02-E9073E8BEEFC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588853421" sldId="266"/>
            <ac:spMk id="4" creationId="{C6EB3B02-3D91-1C4F-DA07-30A8FE538A5A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1588853421" sldId="266"/>
            <ac:spMk id="5" creationId="{B78CAE99-0607-9676-C78F-F3C03B78F0E9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588853421" sldId="266"/>
            <ac:spMk id="6" creationId="{866942B7-F8BF-B3C3-6FC5-51ED3D41A9DB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1588853421" sldId="266"/>
            <ac:spMk id="7" creationId="{DD997B82-2D93-865B-F82F-6DB0F6EB723D}"/>
          </ac:spMkLst>
        </pc:spChg>
      </pc:sldChg>
      <pc:sldChg chg="addSp delSp modSp new">
        <pc:chgData name="Jamil Sinno" userId="262f433c40aad743" providerId="Windows Live" clId="Web-{9B84A306-A162-430A-BB8C-834FCEDBFD5C}" dt="2023-09-21T14:58:53.092" v="879"/>
        <pc:sldMkLst>
          <pc:docMk/>
          <pc:sldMk cId="2509494513" sldId="267"/>
        </pc:sldMkLst>
        <pc:spChg chg="mod">
          <ac:chgData name="Jamil Sinno" userId="262f433c40aad743" providerId="Windows Live" clId="Web-{9B84A306-A162-430A-BB8C-834FCEDBFD5C}" dt="2023-09-21T14:37:45.123" v="685" actId="20577"/>
          <ac:spMkLst>
            <pc:docMk/>
            <pc:sldMk cId="2509494513" sldId="267"/>
            <ac:spMk id="2" creationId="{2EB11078-992D-F011-333A-53E4FE5B148F}"/>
          </ac:spMkLst>
        </pc:spChg>
        <pc:spChg chg="mod">
          <ac:chgData name="Jamil Sinno" userId="262f433c40aad743" providerId="Windows Live" clId="Web-{9B84A306-A162-430A-BB8C-834FCEDBFD5C}" dt="2023-09-21T14:50:09.954" v="734" actId="20577"/>
          <ac:spMkLst>
            <pc:docMk/>
            <pc:sldMk cId="2509494513" sldId="267"/>
            <ac:spMk id="3" creationId="{A2DCF156-B73E-ADF4-B44E-3D9DE81D69D1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2509494513" sldId="267"/>
            <ac:spMk id="4" creationId="{FE2FEC0C-406F-F581-4DB0-E96822321967}"/>
          </ac:spMkLst>
        </pc:spChg>
        <pc:spChg chg="add del mod">
          <ac:chgData name="Jamil Sinno" userId="262f433c40aad743" providerId="Windows Live" clId="Web-{9B84A306-A162-430A-BB8C-834FCEDBFD5C}" dt="2023-09-21T14:58:36.498" v="841"/>
          <ac:spMkLst>
            <pc:docMk/>
            <pc:sldMk cId="2509494513" sldId="267"/>
            <ac:spMk id="5" creationId="{EF6FF337-DD51-C594-D6B8-0C943BF80CDC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2509494513" sldId="267"/>
            <ac:spMk id="6" creationId="{224DA74C-F77E-4D19-D861-809CDE16EB36}"/>
          </ac:spMkLst>
        </pc:spChg>
        <pc:spChg chg="add mod">
          <ac:chgData name="Jamil Sinno" userId="262f433c40aad743" providerId="Windows Live" clId="Web-{9B84A306-A162-430A-BB8C-834FCEDBFD5C}" dt="2023-09-21T14:58:53.092" v="879"/>
          <ac:spMkLst>
            <pc:docMk/>
            <pc:sldMk cId="2509494513" sldId="267"/>
            <ac:spMk id="7" creationId="{3DBC3FB7-7E3B-2FDF-F15E-DE0BFD7CFDAF}"/>
          </ac:spMkLst>
        </pc:spChg>
      </pc:sldChg>
      <pc:sldChg chg="modSp new">
        <pc:chgData name="Jamil Sinno" userId="262f433c40aad743" providerId="Windows Live" clId="Web-{9B84A306-A162-430A-BB8C-834FCEDBFD5C}" dt="2023-09-21T18:55:26.263" v="1496" actId="20577"/>
        <pc:sldMkLst>
          <pc:docMk/>
          <pc:sldMk cId="2443520673" sldId="268"/>
        </pc:sldMkLst>
        <pc:spChg chg="mod">
          <ac:chgData name="Jamil Sinno" userId="262f433c40aad743" providerId="Windows Live" clId="Web-{9B84A306-A162-430A-BB8C-834FCEDBFD5C}" dt="2023-09-21T15:20:14.359" v="893" actId="20577"/>
          <ac:spMkLst>
            <pc:docMk/>
            <pc:sldMk cId="2443520673" sldId="268"/>
            <ac:spMk id="2" creationId="{CB06752A-463C-CA55-399D-F67420978B3F}"/>
          </ac:spMkLst>
        </pc:spChg>
        <pc:spChg chg="mod">
          <ac:chgData name="Jamil Sinno" userId="262f433c40aad743" providerId="Windows Live" clId="Web-{9B84A306-A162-430A-BB8C-834FCEDBFD5C}" dt="2023-09-21T18:55:26.263" v="1496" actId="20577"/>
          <ac:spMkLst>
            <pc:docMk/>
            <pc:sldMk cId="2443520673" sldId="268"/>
            <ac:spMk id="3" creationId="{3A9384A0-6A26-3F14-AFA3-5B28985C8D5E}"/>
          </ac:spMkLst>
        </pc:spChg>
      </pc:sldChg>
      <pc:sldChg chg="delSp modSp new">
        <pc:chgData name="Jamil Sinno" userId="262f433c40aad743" providerId="Windows Live" clId="Web-{9B84A306-A162-430A-BB8C-834FCEDBFD5C}" dt="2023-09-21T15:25:19.150" v="1114" actId="20577"/>
        <pc:sldMkLst>
          <pc:docMk/>
          <pc:sldMk cId="1760900873" sldId="269"/>
        </pc:sldMkLst>
        <pc:spChg chg="del">
          <ac:chgData name="Jamil Sinno" userId="262f433c40aad743" providerId="Windows Live" clId="Web-{9B84A306-A162-430A-BB8C-834FCEDBFD5C}" dt="2023-09-21T15:24:28.789" v="1089"/>
          <ac:spMkLst>
            <pc:docMk/>
            <pc:sldMk cId="1760900873" sldId="269"/>
            <ac:spMk id="2" creationId="{6669C94D-841C-ECF8-53A4-140FCF6284A1}"/>
          </ac:spMkLst>
        </pc:spChg>
        <pc:spChg chg="mod">
          <ac:chgData name="Jamil Sinno" userId="262f433c40aad743" providerId="Windows Live" clId="Web-{9B84A306-A162-430A-BB8C-834FCEDBFD5C}" dt="2023-09-21T15:25:19.150" v="1114" actId="20577"/>
          <ac:spMkLst>
            <pc:docMk/>
            <pc:sldMk cId="1760900873" sldId="269"/>
            <ac:spMk id="3" creationId="{BB9DDC56-BAF9-36BE-8B59-C80B0D7900A9}"/>
          </ac:spMkLst>
        </pc:spChg>
      </pc:sldChg>
      <pc:sldChg chg="modSp new">
        <pc:chgData name="Jamil Sinno" userId="262f433c40aad743" providerId="Windows Live" clId="Web-{9B84A306-A162-430A-BB8C-834FCEDBFD5C}" dt="2023-09-21T16:18:26.912" v="1437" actId="20577"/>
        <pc:sldMkLst>
          <pc:docMk/>
          <pc:sldMk cId="871879396" sldId="270"/>
        </pc:sldMkLst>
        <pc:spChg chg="mod">
          <ac:chgData name="Jamil Sinno" userId="262f433c40aad743" providerId="Windows Live" clId="Web-{9B84A306-A162-430A-BB8C-834FCEDBFD5C}" dt="2023-09-21T16:18:26.912" v="1437" actId="20577"/>
          <ac:spMkLst>
            <pc:docMk/>
            <pc:sldMk cId="871879396" sldId="270"/>
            <ac:spMk id="2" creationId="{CC92B6DA-5D9B-A45C-6711-0D461CF0EE8D}"/>
          </ac:spMkLst>
        </pc:spChg>
        <pc:spChg chg="mod">
          <ac:chgData name="Jamil Sinno" userId="262f433c40aad743" providerId="Windows Live" clId="Web-{9B84A306-A162-430A-BB8C-834FCEDBFD5C}" dt="2023-09-21T16:16:09.501" v="1413" actId="20577"/>
          <ac:spMkLst>
            <pc:docMk/>
            <pc:sldMk cId="871879396" sldId="270"/>
            <ac:spMk id="3" creationId="{B2109A05-6411-7CCB-08DD-2F59EB6F2ACE}"/>
          </ac:spMkLst>
        </pc:spChg>
      </pc:sldChg>
      <pc:sldMasterChg chg="modSp mod modSldLayout">
        <pc:chgData name="Jamil Sinno" userId="262f433c40aad743" providerId="Windows Live" clId="Web-{9B84A306-A162-430A-BB8C-834FCEDBFD5C}" dt="2023-09-21T14:58:53.092" v="879"/>
        <pc:sldMasterMkLst>
          <pc:docMk/>
          <pc:sldMasterMk cId="2460954070" sldId="2147483660"/>
        </pc:sldMasterMkLst>
        <pc:spChg chg="mod">
          <ac:chgData name="Jamil Sinno" userId="262f433c40aad743" providerId="Windows Live" clId="Web-{9B84A306-A162-430A-BB8C-834FCEDBFD5C}" dt="2023-09-21T14:58:29.404" v="839"/>
          <ac:spMkLst>
            <pc:docMk/>
            <pc:sldMasterMk cId="2460954070" sldId="2147483660"/>
            <ac:spMk id="5" creationId="{00000000-0000-0000-0000-000000000000}"/>
          </ac:spMkLst>
        </pc:sp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2385387890" sldId="2147483661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2385387890" sldId="2147483661"/>
              <ac:spMk id="5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949138452" sldId="2147483662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949138452" sldId="2147483662"/>
              <ac:spMk id="5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2591524520" sldId="2147483663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2591524520" sldId="2147483663"/>
              <ac:spMk id="5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1203092039" sldId="2147483664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1203092039" sldId="2147483664"/>
              <ac:spMk id="6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3733172339" sldId="2147483665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3733172339" sldId="2147483665"/>
              <ac:spMk id="8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3210312558" sldId="2147483666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3210312558" sldId="2147483666"/>
              <ac:spMk id="4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3146388984" sldId="2147483667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3146388984" sldId="2147483667"/>
              <ac:spMk id="3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3171841454" sldId="2147483668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3171841454" sldId="2147483668"/>
              <ac:spMk id="6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1718958274" sldId="2147483669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1718958274" sldId="2147483669"/>
              <ac:spMk id="6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2202905451" sldId="2147483670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2202905451" sldId="2147483670"/>
              <ac:spMk id="5" creationId="{00000000-0000-0000-0000-000000000000}"/>
            </ac:spMkLst>
          </pc:spChg>
        </pc:sldLayoutChg>
        <pc:sldLayoutChg chg="modSp mod">
          <pc:chgData name="Jamil Sinno" userId="262f433c40aad743" providerId="Windows Live" clId="Web-{9B84A306-A162-430A-BB8C-834FCEDBFD5C}" dt="2023-09-21T14:58:53.092" v="879"/>
          <pc:sldLayoutMkLst>
            <pc:docMk/>
            <pc:sldMasterMk cId="2460954070" sldId="2147483660"/>
            <pc:sldLayoutMk cId="3479445657" sldId="2147483671"/>
          </pc:sldLayoutMkLst>
          <pc:spChg chg="mod">
            <ac:chgData name="Jamil Sinno" userId="262f433c40aad743" providerId="Windows Live" clId="Web-{9B84A306-A162-430A-BB8C-834FCEDBFD5C}" dt="2023-09-21T14:58:29.404" v="839"/>
            <ac:spMkLst>
              <pc:docMk/>
              <pc:sldMasterMk cId="2460954070" sldId="2147483660"/>
              <pc:sldLayoutMk cId="3479445657" sldId="2147483671"/>
              <ac:spMk id="5" creationId="{00000000-0000-0000-0000-000000000000}"/>
            </ac:spMkLst>
          </pc:spChg>
        </pc:sldLayoutChg>
      </pc:sldMasterChg>
    </pc:docChg>
  </pc:docChgLst>
  <pc:docChgLst>
    <pc:chgData name="Jamil Sinno" userId="262f433c40aad743" providerId="Windows Live" clId="Web-{E828BD18-C14A-4381-AD2B-92B5B2ACDF70}"/>
    <pc:docChg chg="addSld modSld">
      <pc:chgData name="Jamil Sinno" userId="262f433c40aad743" providerId="Windows Live" clId="Web-{E828BD18-C14A-4381-AD2B-92B5B2ACDF70}" dt="2023-09-30T23:17:41.331" v="218" actId="20577"/>
      <pc:docMkLst>
        <pc:docMk/>
      </pc:docMkLst>
      <pc:sldChg chg="modSp">
        <pc:chgData name="Jamil Sinno" userId="262f433c40aad743" providerId="Windows Live" clId="Web-{E828BD18-C14A-4381-AD2B-92B5B2ACDF70}" dt="2023-09-30T22:36:09.667" v="68" actId="20577"/>
        <pc:sldMkLst>
          <pc:docMk/>
          <pc:sldMk cId="3002725418" sldId="259"/>
        </pc:sldMkLst>
        <pc:spChg chg="mod">
          <ac:chgData name="Jamil Sinno" userId="262f433c40aad743" providerId="Windows Live" clId="Web-{E828BD18-C14A-4381-AD2B-92B5B2ACDF70}" dt="2023-09-30T22:36:09.667" v="68" actId="20577"/>
          <ac:spMkLst>
            <pc:docMk/>
            <pc:sldMk cId="3002725418" sldId="259"/>
            <ac:spMk id="3" creationId="{5EBB506C-90AF-28B3-BA2B-6E33C5CAA0DA}"/>
          </ac:spMkLst>
        </pc:spChg>
      </pc:sldChg>
      <pc:sldChg chg="modSp">
        <pc:chgData name="Jamil Sinno" userId="262f433c40aad743" providerId="Windows Live" clId="Web-{E828BD18-C14A-4381-AD2B-92B5B2ACDF70}" dt="2023-09-30T22:50:10.612" v="178" actId="20577"/>
        <pc:sldMkLst>
          <pc:docMk/>
          <pc:sldMk cId="932528110" sldId="260"/>
        </pc:sldMkLst>
        <pc:spChg chg="mod">
          <ac:chgData name="Jamil Sinno" userId="262f433c40aad743" providerId="Windows Live" clId="Web-{E828BD18-C14A-4381-AD2B-92B5B2ACDF70}" dt="2023-09-30T22:50:10.612" v="178" actId="20577"/>
          <ac:spMkLst>
            <pc:docMk/>
            <pc:sldMk cId="932528110" sldId="260"/>
            <ac:spMk id="3" creationId="{E2A5FC06-DB97-0907-A75C-B7F91EABDF9B}"/>
          </ac:spMkLst>
        </pc:spChg>
      </pc:sldChg>
      <pc:sldChg chg="modSp">
        <pc:chgData name="Jamil Sinno" userId="262f433c40aad743" providerId="Windows Live" clId="Web-{E828BD18-C14A-4381-AD2B-92B5B2ACDF70}" dt="2023-09-30T23:17:41.331" v="218" actId="20577"/>
        <pc:sldMkLst>
          <pc:docMk/>
          <pc:sldMk cId="983731922" sldId="261"/>
        </pc:sldMkLst>
        <pc:spChg chg="mod">
          <ac:chgData name="Jamil Sinno" userId="262f433c40aad743" providerId="Windows Live" clId="Web-{E828BD18-C14A-4381-AD2B-92B5B2ACDF70}" dt="2023-09-30T23:17:41.331" v="218" actId="20577"/>
          <ac:spMkLst>
            <pc:docMk/>
            <pc:sldMk cId="983731922" sldId="261"/>
            <ac:spMk id="3" creationId="{F4EA4DED-A406-1DB8-DC0A-EADE9B6E9CD9}"/>
          </ac:spMkLst>
        </pc:spChg>
      </pc:sldChg>
      <pc:sldChg chg="addSp delSp modSp new mod setBg">
        <pc:chgData name="Jamil Sinno" userId="262f433c40aad743" providerId="Windows Live" clId="Web-{E828BD18-C14A-4381-AD2B-92B5B2ACDF70}" dt="2023-09-30T22:52:36.752" v="206"/>
        <pc:sldMkLst>
          <pc:docMk/>
          <pc:sldMk cId="1942463488" sldId="280"/>
        </pc:sldMkLst>
        <pc:spChg chg="del">
          <ac:chgData name="Jamil Sinno" userId="262f433c40aad743" providerId="Windows Live" clId="Web-{E828BD18-C14A-4381-AD2B-92B5B2ACDF70}" dt="2023-09-30T22:36:16.574" v="70"/>
          <ac:spMkLst>
            <pc:docMk/>
            <pc:sldMk cId="1942463488" sldId="280"/>
            <ac:spMk id="2" creationId="{53ACCD53-1D79-2809-4842-7E66B2320DDB}"/>
          </ac:spMkLst>
        </pc:spChg>
        <pc:spChg chg="del">
          <ac:chgData name="Jamil Sinno" userId="262f433c40aad743" providerId="Windows Live" clId="Web-{E828BD18-C14A-4381-AD2B-92B5B2ACDF70}" dt="2023-09-30T22:37:40.596" v="71"/>
          <ac:spMkLst>
            <pc:docMk/>
            <pc:sldMk cId="1942463488" sldId="280"/>
            <ac:spMk id="3" creationId="{19755A25-10AE-8FB5-9C44-AEC7830D3EF5}"/>
          </ac:spMkLst>
        </pc:spChg>
        <pc:spChg chg="mod">
          <ac:chgData name="Jamil Sinno" userId="262f433c40aad743" providerId="Windows Live" clId="Web-{E828BD18-C14A-4381-AD2B-92B5B2ACDF70}" dt="2023-09-30T22:38:46.475" v="85"/>
          <ac:spMkLst>
            <pc:docMk/>
            <pc:sldMk cId="1942463488" sldId="280"/>
            <ac:spMk id="4" creationId="{DA8B6491-8934-478E-ED0A-C6867B456E75}"/>
          </ac:spMkLst>
        </pc:spChg>
        <pc:spChg chg="mod">
          <ac:chgData name="Jamil Sinno" userId="262f433c40aad743" providerId="Windows Live" clId="Web-{E828BD18-C14A-4381-AD2B-92B5B2ACDF70}" dt="2023-09-30T22:38:46.475" v="85"/>
          <ac:spMkLst>
            <pc:docMk/>
            <pc:sldMk cId="1942463488" sldId="280"/>
            <ac:spMk id="5" creationId="{F083071D-C829-6075-AAEF-6962BEE565E0}"/>
          </ac:spMkLst>
        </pc:spChg>
        <pc:spChg chg="add del mod">
          <ac:chgData name="Jamil Sinno" userId="262f433c40aad743" providerId="Windows Live" clId="Web-{E828BD18-C14A-4381-AD2B-92B5B2ACDF70}" dt="2023-09-30T22:38:06.504" v="81"/>
          <ac:spMkLst>
            <pc:docMk/>
            <pc:sldMk cId="1942463488" sldId="280"/>
            <ac:spMk id="7" creationId="{4013DC0B-2AC8-A5E5-C2C7-F989EBEC61A8}"/>
          </ac:spMkLst>
        </pc:spChg>
        <pc:spChg chg="add mod">
          <ac:chgData name="Jamil Sinno" userId="262f433c40aad743" providerId="Windows Live" clId="Web-{E828BD18-C14A-4381-AD2B-92B5B2ACDF70}" dt="2023-09-30T22:40:12.278" v="109" actId="20577"/>
          <ac:spMkLst>
            <pc:docMk/>
            <pc:sldMk cId="1942463488" sldId="280"/>
            <ac:spMk id="9" creationId="{C41BD19F-5B41-A524-A15E-1BAF87483076}"/>
          </ac:spMkLst>
        </pc:spChg>
        <pc:spChg chg="add mod">
          <ac:chgData name="Jamil Sinno" userId="262f433c40aad743" providerId="Windows Live" clId="Web-{E828BD18-C14A-4381-AD2B-92B5B2ACDF70}" dt="2023-09-30T22:40:00.090" v="105" actId="20577"/>
          <ac:spMkLst>
            <pc:docMk/>
            <pc:sldMk cId="1942463488" sldId="280"/>
            <ac:spMk id="10" creationId="{161D0B82-01CB-7A37-728A-1586EAF3A9D7}"/>
          </ac:spMkLst>
        </pc:spChg>
        <pc:picChg chg="add mod ord">
          <ac:chgData name="Jamil Sinno" userId="262f433c40aad743" providerId="Windows Live" clId="Web-{E828BD18-C14A-4381-AD2B-92B5B2ACDF70}" dt="2023-09-30T22:52:36.752" v="206"/>
          <ac:picMkLst>
            <pc:docMk/>
            <pc:sldMk cId="1942463488" sldId="280"/>
            <ac:picMk id="6" creationId="{C606E5A8-32AB-0852-1ED0-38DC9506A281}"/>
          </ac:picMkLst>
        </pc:picChg>
        <pc:picChg chg="add mod ord">
          <ac:chgData name="Jamil Sinno" userId="262f433c40aad743" providerId="Windows Live" clId="Web-{E828BD18-C14A-4381-AD2B-92B5B2ACDF70}" dt="2023-09-30T22:52:13.157" v="204"/>
          <ac:picMkLst>
            <pc:docMk/>
            <pc:sldMk cId="1942463488" sldId="280"/>
            <ac:picMk id="8" creationId="{00DB0F4D-1771-EBB7-B0B9-52A636B7102A}"/>
          </ac:picMkLst>
        </pc:picChg>
      </pc:sldChg>
      <pc:sldChg chg="addSp delSp modSp new">
        <pc:chgData name="Jamil Sinno" userId="262f433c40aad743" providerId="Windows Live" clId="Web-{E828BD18-C14A-4381-AD2B-92B5B2ACDF70}" dt="2023-09-30T22:51:26.888" v="195"/>
        <pc:sldMkLst>
          <pc:docMk/>
          <pc:sldMk cId="1686478651" sldId="281"/>
        </pc:sldMkLst>
        <pc:spChg chg="del">
          <ac:chgData name="Jamil Sinno" userId="262f433c40aad743" providerId="Windows Live" clId="Web-{E828BD18-C14A-4381-AD2B-92B5B2ACDF70}" dt="2023-09-30T22:50:13.049" v="180"/>
          <ac:spMkLst>
            <pc:docMk/>
            <pc:sldMk cId="1686478651" sldId="281"/>
            <ac:spMk id="2" creationId="{4F700EDF-0DF8-D68D-B132-EDAF7345ACCF}"/>
          </ac:spMkLst>
        </pc:spChg>
        <pc:spChg chg="del">
          <ac:chgData name="Jamil Sinno" userId="262f433c40aad743" providerId="Windows Live" clId="Web-{E828BD18-C14A-4381-AD2B-92B5B2ACDF70}" dt="2023-09-30T22:50:15.190" v="181"/>
          <ac:spMkLst>
            <pc:docMk/>
            <pc:sldMk cId="1686478651" sldId="281"/>
            <ac:spMk id="3" creationId="{F0F59E80-DF6B-60D9-DFBD-57C707D03CBC}"/>
          </ac:spMkLst>
        </pc:spChg>
        <pc:picChg chg="add mod">
          <ac:chgData name="Jamil Sinno" userId="262f433c40aad743" providerId="Windows Live" clId="Web-{E828BD18-C14A-4381-AD2B-92B5B2ACDF70}" dt="2023-09-30T22:51:26.888" v="195"/>
          <ac:picMkLst>
            <pc:docMk/>
            <pc:sldMk cId="1686478651" sldId="281"/>
            <ac:picMk id="6" creationId="{EBCC8F6A-6D79-5FD1-493E-A1C375296E98}"/>
          </ac:picMkLst>
        </pc:picChg>
      </pc:sldChg>
    </pc:docChg>
  </pc:docChgLst>
  <pc:docChgLst>
    <pc:chgData name="Jamil Sinno" userId="262f433c40aad743" providerId="Windows Live" clId="Web-{B27FF8CD-FA7B-47E6-B3BF-E4E0E9136041}"/>
    <pc:docChg chg="addSld modSld">
      <pc:chgData name="Jamil Sinno" userId="262f433c40aad743" providerId="Windows Live" clId="Web-{B27FF8CD-FA7B-47E6-B3BF-E4E0E9136041}" dt="2023-09-25T16:36:51.666" v="163"/>
      <pc:docMkLst>
        <pc:docMk/>
      </pc:docMkLst>
      <pc:sldChg chg="delSp modSp new">
        <pc:chgData name="Jamil Sinno" userId="262f433c40aad743" providerId="Windows Live" clId="Web-{B27FF8CD-FA7B-47E6-B3BF-E4E0E9136041}" dt="2023-09-25T16:10:02.537" v="43" actId="1076"/>
        <pc:sldMkLst>
          <pc:docMk/>
          <pc:sldMk cId="2578798582" sldId="271"/>
        </pc:sldMkLst>
        <pc:spChg chg="mod">
          <ac:chgData name="Jamil Sinno" userId="262f433c40aad743" providerId="Windows Live" clId="Web-{B27FF8CD-FA7B-47E6-B3BF-E4E0E9136041}" dt="2023-09-25T16:10:02.537" v="43" actId="1076"/>
          <ac:spMkLst>
            <pc:docMk/>
            <pc:sldMk cId="2578798582" sldId="271"/>
            <ac:spMk id="2" creationId="{6BE98B4B-0A5C-22DA-EC5F-6B204A8EE86B}"/>
          </ac:spMkLst>
        </pc:spChg>
        <pc:spChg chg="del mod">
          <ac:chgData name="Jamil Sinno" userId="262f433c40aad743" providerId="Windows Live" clId="Web-{B27FF8CD-FA7B-47E6-B3BF-E4E0E9136041}" dt="2023-09-25T16:09:45.459" v="41"/>
          <ac:spMkLst>
            <pc:docMk/>
            <pc:sldMk cId="2578798582" sldId="271"/>
            <ac:spMk id="3" creationId="{FBBFC5F1-EC76-E4BA-13AA-3FE28FFFED80}"/>
          </ac:spMkLst>
        </pc:spChg>
      </pc:sldChg>
      <pc:sldChg chg="addSp delSp modSp new mod setBg">
        <pc:chgData name="Jamil Sinno" userId="262f433c40aad743" providerId="Windows Live" clId="Web-{B27FF8CD-FA7B-47E6-B3BF-E4E0E9136041}" dt="2023-09-25T16:36:51.666" v="163"/>
        <pc:sldMkLst>
          <pc:docMk/>
          <pc:sldMk cId="3633634221" sldId="272"/>
        </pc:sldMkLst>
        <pc:spChg chg="mo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2" creationId="{20485281-5098-EE19-809E-BFDC6B8D5BBA}"/>
          </ac:spMkLst>
        </pc:spChg>
        <pc:spChg chg="add del mod">
          <ac:chgData name="Jamil Sinno" userId="262f433c40aad743" providerId="Windows Live" clId="Web-{B27FF8CD-FA7B-47E6-B3BF-E4E0E9136041}" dt="2023-09-25T16:15:27.310" v="62"/>
          <ac:spMkLst>
            <pc:docMk/>
            <pc:sldMk cId="3633634221" sldId="272"/>
            <ac:spMk id="3" creationId="{6A2780BC-733E-8B35-8469-E36C3B359323}"/>
          </ac:spMkLst>
        </pc:spChg>
        <pc:spChg chg="mo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4" creationId="{0A9001B3-7109-7CDE-931E-EE9B14311C50}"/>
          </ac:spMkLst>
        </pc:spChg>
        <pc:spChg chg="mod or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5" creationId="{154345C0-0672-3BAA-B461-9A863868DD59}"/>
          </ac:spMkLst>
        </pc:spChg>
        <pc:spChg chg="add mod or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8" creationId="{B056BFFF-7D4D-AA0A-811E-B75FEB81B276}"/>
          </ac:spMkLst>
        </pc:spChg>
        <pc:spChg chg="ad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14" creationId="{A7AE9375-4664-4DB2-922D-2782A6E439AC}"/>
          </ac:spMkLst>
        </pc:spChg>
        <pc:spChg chg="ad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18" creationId="{C87417AF-190E-4D6E-AFA6-7D3E84B0B430}"/>
          </ac:spMkLst>
        </pc:spChg>
        <pc:spChg chg="add">
          <ac:chgData name="Jamil Sinno" userId="262f433c40aad743" providerId="Windows Live" clId="Web-{B27FF8CD-FA7B-47E6-B3BF-E4E0E9136041}" dt="2023-09-25T16:36:51.666" v="163"/>
          <ac:spMkLst>
            <pc:docMk/>
            <pc:sldMk cId="3633634221" sldId="272"/>
            <ac:spMk id="20" creationId="{80B30ED8-273E-4C07-8568-2FE5CC5C483D}"/>
          </ac:spMkLst>
        </pc:spChg>
        <pc:picChg chg="add del mod ord">
          <ac:chgData name="Jamil Sinno" userId="262f433c40aad743" providerId="Windows Live" clId="Web-{B27FF8CD-FA7B-47E6-B3BF-E4E0E9136041}" dt="2023-09-25T16:15:08.013" v="59"/>
          <ac:picMkLst>
            <pc:docMk/>
            <pc:sldMk cId="3633634221" sldId="272"/>
            <ac:picMk id="6" creationId="{22521ADA-459A-50E2-2E4B-2263BD2E7B7C}"/>
          </ac:picMkLst>
        </pc:picChg>
        <pc:picChg chg="add mod ord">
          <ac:chgData name="Jamil Sinno" userId="262f433c40aad743" providerId="Windows Live" clId="Web-{B27FF8CD-FA7B-47E6-B3BF-E4E0E9136041}" dt="2023-09-25T16:36:51.666" v="163"/>
          <ac:picMkLst>
            <pc:docMk/>
            <pc:sldMk cId="3633634221" sldId="272"/>
            <ac:picMk id="7" creationId="{496AE7DC-D3AC-9867-2C9C-1524BD8C0010}"/>
          </ac:picMkLst>
        </pc:picChg>
        <pc:picChg chg="add mod">
          <ac:chgData name="Jamil Sinno" userId="262f433c40aad743" providerId="Windows Live" clId="Web-{B27FF8CD-FA7B-47E6-B3BF-E4E0E9136041}" dt="2023-09-25T16:36:51.666" v="163"/>
          <ac:picMkLst>
            <pc:docMk/>
            <pc:sldMk cId="3633634221" sldId="272"/>
            <ac:picMk id="9" creationId="{87FCCB3A-C010-CE2A-338A-6394E5A08CD5}"/>
          </ac:picMkLst>
        </pc:picChg>
        <pc:cxnChg chg="add">
          <ac:chgData name="Jamil Sinno" userId="262f433c40aad743" providerId="Windows Live" clId="Web-{B27FF8CD-FA7B-47E6-B3BF-E4E0E9136041}" dt="2023-09-25T16:36:51.666" v="163"/>
          <ac:cxnSpMkLst>
            <pc:docMk/>
            <pc:sldMk cId="3633634221" sldId="272"/>
            <ac:cxnSpMk id="16" creationId="{EE504C98-6397-41C1-A8D8-2D9C4ED307E0}"/>
          </ac:cxnSpMkLst>
        </pc:cxnChg>
      </pc:sldChg>
    </pc:docChg>
  </pc:docChgLst>
  <pc:docChgLst>
    <pc:chgData name="Jamil Sinno" userId="262f433c40aad743" providerId="Windows Live" clId="Web-{84A5964B-2629-4CB7-8AF5-355AE249A1C3}"/>
    <pc:docChg chg="modSld sldOrd">
      <pc:chgData name="Jamil Sinno" userId="262f433c40aad743" providerId="Windows Live" clId="Web-{84A5964B-2629-4CB7-8AF5-355AE249A1C3}" dt="2023-10-22T01:52:41.271" v="210" actId="1076"/>
      <pc:docMkLst>
        <pc:docMk/>
      </pc:docMkLst>
      <pc:sldChg chg="modSp mod modShow">
        <pc:chgData name="Jamil Sinno" userId="262f433c40aad743" providerId="Windows Live" clId="Web-{84A5964B-2629-4CB7-8AF5-355AE249A1C3}" dt="2023-10-21T22:41:14.747" v="165"/>
        <pc:sldMkLst>
          <pc:docMk/>
          <pc:sldMk cId="3704378316" sldId="257"/>
        </pc:sldMkLst>
        <pc:spChg chg="mod">
          <ac:chgData name="Jamil Sinno" userId="262f433c40aad743" providerId="Windows Live" clId="Web-{84A5964B-2629-4CB7-8AF5-355AE249A1C3}" dt="2023-10-21T20:17:56.698" v="7" actId="20577"/>
          <ac:spMkLst>
            <pc:docMk/>
            <pc:sldMk cId="3704378316" sldId="257"/>
            <ac:spMk id="3" creationId="{20078F79-52BB-BA4D-89A6-1073A286B182}"/>
          </ac:spMkLst>
        </pc:spChg>
      </pc:sldChg>
      <pc:sldChg chg="modSp">
        <pc:chgData name="Jamil Sinno" userId="262f433c40aad743" providerId="Windows Live" clId="Web-{84A5964B-2629-4CB7-8AF5-355AE249A1C3}" dt="2023-10-21T22:43:14.279" v="184" actId="20577"/>
        <pc:sldMkLst>
          <pc:docMk/>
          <pc:sldMk cId="169382447" sldId="258"/>
        </pc:sldMkLst>
        <pc:spChg chg="mod">
          <ac:chgData name="Jamil Sinno" userId="262f433c40aad743" providerId="Windows Live" clId="Web-{84A5964B-2629-4CB7-8AF5-355AE249A1C3}" dt="2023-10-21T22:43:14.279" v="184" actId="20577"/>
          <ac:spMkLst>
            <pc:docMk/>
            <pc:sldMk cId="169382447" sldId="258"/>
            <ac:spMk id="3" creationId="{F153E96E-9BCE-BB43-B5BB-B5642B40EA0C}"/>
          </ac:spMkLst>
        </pc:spChg>
      </pc:sldChg>
      <pc:sldChg chg="modSp">
        <pc:chgData name="Jamil Sinno" userId="262f433c40aad743" providerId="Windows Live" clId="Web-{84A5964B-2629-4CB7-8AF5-355AE249A1C3}" dt="2023-10-21T20:37:08.122" v="88" actId="20577"/>
        <pc:sldMkLst>
          <pc:docMk/>
          <pc:sldMk cId="1365166756" sldId="262"/>
        </pc:sldMkLst>
        <pc:spChg chg="mod">
          <ac:chgData name="Jamil Sinno" userId="262f433c40aad743" providerId="Windows Live" clId="Web-{84A5964B-2629-4CB7-8AF5-355AE249A1C3}" dt="2023-10-21T20:37:08.122" v="88" actId="20577"/>
          <ac:spMkLst>
            <pc:docMk/>
            <pc:sldMk cId="1365166756" sldId="262"/>
            <ac:spMk id="3" creationId="{C8661884-9E0B-C6F1-D528-5F215A349520}"/>
          </ac:spMkLst>
        </pc:spChg>
      </pc:sldChg>
      <pc:sldChg chg="modSp">
        <pc:chgData name="Jamil Sinno" userId="262f433c40aad743" providerId="Windows Live" clId="Web-{84A5964B-2629-4CB7-8AF5-355AE249A1C3}" dt="2023-10-22T01:50:35.047" v="191" actId="20577"/>
        <pc:sldMkLst>
          <pc:docMk/>
          <pc:sldMk cId="2612606338" sldId="263"/>
        </pc:sldMkLst>
        <pc:spChg chg="mod">
          <ac:chgData name="Jamil Sinno" userId="262f433c40aad743" providerId="Windows Live" clId="Web-{84A5964B-2629-4CB7-8AF5-355AE249A1C3}" dt="2023-10-21T20:47:45.091" v="156" actId="20577"/>
          <ac:spMkLst>
            <pc:docMk/>
            <pc:sldMk cId="2612606338" sldId="263"/>
            <ac:spMk id="2" creationId="{5E7714E1-2ECD-6EBD-0DA7-8C15F42E83A2}"/>
          </ac:spMkLst>
        </pc:spChg>
        <pc:spChg chg="mod">
          <ac:chgData name="Jamil Sinno" userId="262f433c40aad743" providerId="Windows Live" clId="Web-{84A5964B-2629-4CB7-8AF5-355AE249A1C3}" dt="2023-10-22T01:50:35.047" v="191" actId="20577"/>
          <ac:spMkLst>
            <pc:docMk/>
            <pc:sldMk cId="2612606338" sldId="263"/>
            <ac:spMk id="3" creationId="{2920CB9C-66DE-FE8D-E6AF-3CF69B166D74}"/>
          </ac:spMkLst>
        </pc:spChg>
      </pc:sldChg>
      <pc:sldChg chg="modSp">
        <pc:chgData name="Jamil Sinno" userId="262f433c40aad743" providerId="Windows Live" clId="Web-{84A5964B-2629-4CB7-8AF5-355AE249A1C3}" dt="2023-10-21T20:40:43.310" v="131" actId="20577"/>
        <pc:sldMkLst>
          <pc:docMk/>
          <pc:sldMk cId="1588853421" sldId="266"/>
        </pc:sldMkLst>
        <pc:spChg chg="mod">
          <ac:chgData name="Jamil Sinno" userId="262f433c40aad743" providerId="Windows Live" clId="Web-{84A5964B-2629-4CB7-8AF5-355AE249A1C3}" dt="2023-10-21T20:40:43.310" v="131" actId="20577"/>
          <ac:spMkLst>
            <pc:docMk/>
            <pc:sldMk cId="1588853421" sldId="266"/>
            <ac:spMk id="3" creationId="{FEDFF329-E6F7-EE58-2A02-E9073E8BEEFC}"/>
          </ac:spMkLst>
        </pc:spChg>
      </pc:sldChg>
      <pc:sldChg chg="modSp">
        <pc:chgData name="Jamil Sinno" userId="262f433c40aad743" providerId="Windows Live" clId="Web-{84A5964B-2629-4CB7-8AF5-355AE249A1C3}" dt="2023-10-21T22:41:55.060" v="167" actId="20577"/>
        <pc:sldMkLst>
          <pc:docMk/>
          <pc:sldMk cId="2443520673" sldId="268"/>
        </pc:sldMkLst>
        <pc:spChg chg="mod">
          <ac:chgData name="Jamil Sinno" userId="262f433c40aad743" providerId="Windows Live" clId="Web-{84A5964B-2629-4CB7-8AF5-355AE249A1C3}" dt="2023-10-21T22:41:55.060" v="167" actId="20577"/>
          <ac:spMkLst>
            <pc:docMk/>
            <pc:sldMk cId="2443520673" sldId="268"/>
            <ac:spMk id="3" creationId="{3A9384A0-6A26-3F14-AFA3-5B28985C8D5E}"/>
          </ac:spMkLst>
        </pc:spChg>
      </pc:sldChg>
      <pc:sldChg chg="modSp">
        <pc:chgData name="Jamil Sinno" userId="262f433c40aad743" providerId="Windows Live" clId="Web-{84A5964B-2629-4CB7-8AF5-355AE249A1C3}" dt="2023-10-21T20:22:30.248" v="41" actId="20577"/>
        <pc:sldMkLst>
          <pc:docMk/>
          <pc:sldMk cId="871879396" sldId="270"/>
        </pc:sldMkLst>
        <pc:spChg chg="mod">
          <ac:chgData name="Jamil Sinno" userId="262f433c40aad743" providerId="Windows Live" clId="Web-{84A5964B-2629-4CB7-8AF5-355AE249A1C3}" dt="2023-10-21T20:22:30.248" v="41" actId="20577"/>
          <ac:spMkLst>
            <pc:docMk/>
            <pc:sldMk cId="871879396" sldId="270"/>
            <ac:spMk id="3" creationId="{B2109A05-6411-7CCB-08DD-2F59EB6F2ACE}"/>
          </ac:spMkLst>
        </pc:spChg>
      </pc:sldChg>
      <pc:sldChg chg="mod modShow">
        <pc:chgData name="Jamil Sinno" userId="262f433c40aad743" providerId="Windows Live" clId="Web-{84A5964B-2629-4CB7-8AF5-355AE249A1C3}" dt="2023-10-21T22:52:34.657" v="185"/>
        <pc:sldMkLst>
          <pc:docMk/>
          <pc:sldMk cId="1508782032" sldId="273"/>
        </pc:sldMkLst>
      </pc:sldChg>
      <pc:sldChg chg="mod modShow">
        <pc:chgData name="Jamil Sinno" userId="262f433c40aad743" providerId="Windows Live" clId="Web-{84A5964B-2629-4CB7-8AF5-355AE249A1C3}" dt="2023-10-21T22:52:36.610" v="186"/>
        <pc:sldMkLst>
          <pc:docMk/>
          <pc:sldMk cId="3383099992" sldId="274"/>
        </pc:sldMkLst>
      </pc:sldChg>
      <pc:sldChg chg="mod modShow">
        <pc:chgData name="Jamil Sinno" userId="262f433c40aad743" providerId="Windows Live" clId="Web-{84A5964B-2629-4CB7-8AF5-355AE249A1C3}" dt="2023-10-21T22:52:38.220" v="187"/>
        <pc:sldMkLst>
          <pc:docMk/>
          <pc:sldMk cId="2448346070" sldId="275"/>
        </pc:sldMkLst>
      </pc:sldChg>
      <pc:sldChg chg="mod modShow">
        <pc:chgData name="Jamil Sinno" userId="262f433c40aad743" providerId="Windows Live" clId="Web-{84A5964B-2629-4CB7-8AF5-355AE249A1C3}" dt="2023-10-21T22:52:39.641" v="188"/>
        <pc:sldMkLst>
          <pc:docMk/>
          <pc:sldMk cId="1476398100" sldId="276"/>
        </pc:sldMkLst>
      </pc:sldChg>
      <pc:sldChg chg="modSp mod modShow">
        <pc:chgData name="Jamil Sinno" userId="262f433c40aad743" providerId="Windows Live" clId="Web-{84A5964B-2629-4CB7-8AF5-355AE249A1C3}" dt="2023-10-21T22:41:04.919" v="163"/>
        <pc:sldMkLst>
          <pc:docMk/>
          <pc:sldMk cId="1350418632" sldId="277"/>
        </pc:sldMkLst>
        <pc:spChg chg="mod">
          <ac:chgData name="Jamil Sinno" userId="262f433c40aad743" providerId="Windows Live" clId="Web-{84A5964B-2629-4CB7-8AF5-355AE249A1C3}" dt="2023-10-21T20:21:58.388" v="37" actId="20577"/>
          <ac:spMkLst>
            <pc:docMk/>
            <pc:sldMk cId="1350418632" sldId="277"/>
            <ac:spMk id="3" creationId="{43B659B6-AFD6-C728-12C2-8597F0460AFD}"/>
          </ac:spMkLst>
        </pc:spChg>
      </pc:sldChg>
      <pc:sldChg chg="mod ord modShow">
        <pc:chgData name="Jamil Sinno" userId="262f433c40aad743" providerId="Windows Live" clId="Web-{84A5964B-2629-4CB7-8AF5-355AE249A1C3}" dt="2023-10-21T22:41:06.872" v="164"/>
        <pc:sldMkLst>
          <pc:docMk/>
          <pc:sldMk cId="4235851742" sldId="278"/>
        </pc:sldMkLst>
      </pc:sldChg>
      <pc:sldChg chg="mod modShow">
        <pc:chgData name="Jamil Sinno" userId="262f433c40aad743" providerId="Windows Live" clId="Web-{84A5964B-2629-4CB7-8AF5-355AE249A1C3}" dt="2023-10-21T22:53:10.782" v="189"/>
        <pc:sldMkLst>
          <pc:docMk/>
          <pc:sldMk cId="2009791229" sldId="279"/>
        </pc:sldMkLst>
      </pc:sldChg>
      <pc:sldChg chg="addSp delSp modSp">
        <pc:chgData name="Jamil Sinno" userId="262f433c40aad743" providerId="Windows Live" clId="Web-{84A5964B-2629-4CB7-8AF5-355AE249A1C3}" dt="2023-10-22T01:52:41.271" v="210" actId="1076"/>
        <pc:sldMkLst>
          <pc:docMk/>
          <pc:sldMk cId="1056193439" sldId="284"/>
        </pc:sldMkLst>
        <pc:spChg chg="del">
          <ac:chgData name="Jamil Sinno" userId="262f433c40aad743" providerId="Windows Live" clId="Web-{84A5964B-2629-4CB7-8AF5-355AE249A1C3}" dt="2023-10-22T01:50:42.953" v="192"/>
          <ac:spMkLst>
            <pc:docMk/>
            <pc:sldMk cId="1056193439" sldId="284"/>
            <ac:spMk id="8" creationId="{2F51487B-1201-C7A4-5FE2-C54DF91B770C}"/>
          </ac:spMkLst>
        </pc:spChg>
        <pc:spChg chg="del">
          <ac:chgData name="Jamil Sinno" userId="262f433c40aad743" providerId="Windows Live" clId="Web-{84A5964B-2629-4CB7-8AF5-355AE249A1C3}" dt="2023-10-22T01:50:50.626" v="194"/>
          <ac:spMkLst>
            <pc:docMk/>
            <pc:sldMk cId="1056193439" sldId="284"/>
            <ac:spMk id="11" creationId="{1DB142C2-8E20-923A-4F5F-6119E8E87B4A}"/>
          </ac:spMkLst>
        </pc:spChg>
        <pc:spChg chg="del mod">
          <ac:chgData name="Jamil Sinno" userId="262f433c40aad743" providerId="Windows Live" clId="Web-{84A5964B-2629-4CB7-8AF5-355AE249A1C3}" dt="2023-10-22T01:50:55.266" v="195"/>
          <ac:spMkLst>
            <pc:docMk/>
            <pc:sldMk cId="1056193439" sldId="284"/>
            <ac:spMk id="13" creationId="{3BE8296A-18FC-6123-5DF8-A8866B230F79}"/>
          </ac:spMkLst>
        </pc:spChg>
        <pc:spChg chg="mod">
          <ac:chgData name="Jamil Sinno" userId="262f433c40aad743" providerId="Windows Live" clId="Web-{84A5964B-2629-4CB7-8AF5-355AE249A1C3}" dt="2023-10-22T01:52:41.271" v="210" actId="1076"/>
          <ac:spMkLst>
            <pc:docMk/>
            <pc:sldMk cId="1056193439" sldId="284"/>
            <ac:spMk id="14" creationId="{B508AF8D-43EF-556E-6209-073E7A3245AD}"/>
          </ac:spMkLst>
        </pc:spChg>
        <pc:spChg chg="del mod">
          <ac:chgData name="Jamil Sinno" userId="262f433c40aad743" providerId="Windows Live" clId="Web-{84A5964B-2629-4CB7-8AF5-355AE249A1C3}" dt="2023-10-22T01:50:44.094" v="193"/>
          <ac:spMkLst>
            <pc:docMk/>
            <pc:sldMk cId="1056193439" sldId="284"/>
            <ac:spMk id="15" creationId="{403843EC-1A44-F6D9-BFFB-C69BCF287E55}"/>
          </ac:spMkLst>
        </pc:spChg>
        <pc:picChg chg="add del mod ord">
          <ac:chgData name="Jamil Sinno" userId="262f433c40aad743" providerId="Windows Live" clId="Web-{84A5964B-2629-4CB7-8AF5-355AE249A1C3}" dt="2023-10-22T01:51:23.033" v="196"/>
          <ac:picMkLst>
            <pc:docMk/>
            <pc:sldMk cId="1056193439" sldId="284"/>
            <ac:picMk id="2" creationId="{819AE366-B0F0-3F8C-A82C-3002858A6A24}"/>
          </ac:picMkLst>
        </pc:picChg>
        <pc:picChg chg="add mod ord">
          <ac:chgData name="Jamil Sinno" userId="262f433c40aad743" providerId="Windows Live" clId="Web-{84A5964B-2629-4CB7-8AF5-355AE249A1C3}" dt="2023-10-22T01:52:20.973" v="208" actId="1076"/>
          <ac:picMkLst>
            <pc:docMk/>
            <pc:sldMk cId="1056193439" sldId="284"/>
            <ac:picMk id="3" creationId="{1539497D-DD8A-0754-143C-E5A57D1BF7E1}"/>
          </ac:picMkLst>
        </pc:picChg>
        <pc:picChg chg="del">
          <ac:chgData name="Jamil Sinno" userId="262f433c40aad743" providerId="Windows Live" clId="Web-{84A5964B-2629-4CB7-8AF5-355AE249A1C3}" dt="2023-10-21T20:41:28.497" v="132"/>
          <ac:picMkLst>
            <pc:docMk/>
            <pc:sldMk cId="1056193439" sldId="284"/>
            <ac:picMk id="7" creationId="{C1672447-CB95-B2B2-C284-3D31E6A6D850}"/>
          </ac:picMkLst>
        </pc:picChg>
      </pc:sldChg>
    </pc:docChg>
  </pc:docChgLst>
  <pc:docChgLst>
    <pc:chgData name="Jamil Sinno" userId="262f433c40aad743" providerId="Windows Live" clId="Web-{2AFC30A3-F82A-4EE9-963F-219EA39A1169}"/>
    <pc:docChg chg="addSld modSld sldOrd">
      <pc:chgData name="Jamil Sinno" userId="262f433c40aad743" providerId="Windows Live" clId="Web-{2AFC30A3-F82A-4EE9-963F-219EA39A1169}" dt="2023-10-25T23:39:56.306" v="555" actId="1076"/>
      <pc:docMkLst>
        <pc:docMk/>
      </pc:docMkLst>
      <pc:sldChg chg="modSp delAnim">
        <pc:chgData name="Jamil Sinno" userId="262f433c40aad743" providerId="Windows Live" clId="Web-{2AFC30A3-F82A-4EE9-963F-219EA39A1169}" dt="2023-10-25T22:39:26.238" v="378" actId="20577"/>
        <pc:sldMkLst>
          <pc:docMk/>
          <pc:sldMk cId="109857222" sldId="256"/>
        </pc:sldMkLst>
        <pc:spChg chg="mod">
          <ac:chgData name="Jamil Sinno" userId="262f433c40aad743" providerId="Windows Live" clId="Web-{2AFC30A3-F82A-4EE9-963F-219EA39A1169}" dt="2023-10-25T22:39:26.238" v="378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Jamil Sinno" userId="262f433c40aad743" providerId="Windows Live" clId="Web-{2AFC30A3-F82A-4EE9-963F-219EA39A1169}" dt="2023-10-25T21:16:15.231" v="310" actId="20577"/>
        <pc:sldMkLst>
          <pc:docMk/>
          <pc:sldMk cId="169382447" sldId="258"/>
        </pc:sldMkLst>
        <pc:spChg chg="mod">
          <ac:chgData name="Jamil Sinno" userId="262f433c40aad743" providerId="Windows Live" clId="Web-{2AFC30A3-F82A-4EE9-963F-219EA39A1169}" dt="2023-10-25T21:16:12.012" v="309" actId="20577"/>
          <ac:spMkLst>
            <pc:docMk/>
            <pc:sldMk cId="169382447" sldId="258"/>
            <ac:spMk id="6" creationId="{AD0BF25E-84EA-0442-6A6F-0501B088DA6B}"/>
          </ac:spMkLst>
        </pc:spChg>
        <pc:spChg chg="mod">
          <ac:chgData name="Jamil Sinno" userId="262f433c40aad743" providerId="Windows Live" clId="Web-{2AFC30A3-F82A-4EE9-963F-219EA39A1169}" dt="2023-10-25T21:16:15.231" v="310" actId="20577"/>
          <ac:spMkLst>
            <pc:docMk/>
            <pc:sldMk cId="169382447" sldId="258"/>
            <ac:spMk id="7" creationId="{CE3DBAEB-E406-2F41-CC4B-8690130A23A6}"/>
          </ac:spMkLst>
        </pc:spChg>
      </pc:sldChg>
      <pc:sldChg chg="modSp">
        <pc:chgData name="Jamil Sinno" userId="262f433c40aad743" providerId="Windows Live" clId="Web-{2AFC30A3-F82A-4EE9-963F-219EA39A1169}" dt="2023-10-25T21:16:31.371" v="313" actId="20577"/>
        <pc:sldMkLst>
          <pc:docMk/>
          <pc:sldMk cId="3002725418" sldId="259"/>
        </pc:sldMkLst>
        <pc:spChg chg="mod">
          <ac:chgData name="Jamil Sinno" userId="262f433c40aad743" providerId="Windows Live" clId="Web-{2AFC30A3-F82A-4EE9-963F-219EA39A1169}" dt="2023-10-25T21:16:28.121" v="311" actId="20577"/>
          <ac:spMkLst>
            <pc:docMk/>
            <pc:sldMk cId="3002725418" sldId="259"/>
            <ac:spMk id="6" creationId="{40F60ECE-B5DB-203A-215B-F8D360FE9AB1}"/>
          </ac:spMkLst>
        </pc:spChg>
        <pc:spChg chg="mod">
          <ac:chgData name="Jamil Sinno" userId="262f433c40aad743" providerId="Windows Live" clId="Web-{2AFC30A3-F82A-4EE9-963F-219EA39A1169}" dt="2023-10-25T21:16:31.371" v="313" actId="20577"/>
          <ac:spMkLst>
            <pc:docMk/>
            <pc:sldMk cId="3002725418" sldId="259"/>
            <ac:spMk id="7" creationId="{1E6156D9-033C-80C9-32CE-A67BE017E3E5}"/>
          </ac:spMkLst>
        </pc:spChg>
      </pc:sldChg>
      <pc:sldChg chg="modSp">
        <pc:chgData name="Jamil Sinno" userId="262f433c40aad743" providerId="Windows Live" clId="Web-{2AFC30A3-F82A-4EE9-963F-219EA39A1169}" dt="2023-10-25T23:34:50.108" v="515" actId="20577"/>
        <pc:sldMkLst>
          <pc:docMk/>
          <pc:sldMk cId="932528110" sldId="260"/>
        </pc:sldMkLst>
        <pc:spChg chg="mod">
          <ac:chgData name="Jamil Sinno" userId="262f433c40aad743" providerId="Windows Live" clId="Web-{2AFC30A3-F82A-4EE9-963F-219EA39A1169}" dt="2023-10-25T23:34:50.108" v="515" actId="20577"/>
          <ac:spMkLst>
            <pc:docMk/>
            <pc:sldMk cId="932528110" sldId="260"/>
            <ac:spMk id="3" creationId="{E2A5FC06-DB97-0907-A75C-B7F91EABDF9B}"/>
          </ac:spMkLst>
        </pc:spChg>
        <pc:spChg chg="mod">
          <ac:chgData name="Jamil Sinno" userId="262f433c40aad743" providerId="Windows Live" clId="Web-{2AFC30A3-F82A-4EE9-963F-219EA39A1169}" dt="2023-10-25T21:16:49.934" v="319" actId="20577"/>
          <ac:spMkLst>
            <pc:docMk/>
            <pc:sldMk cId="932528110" sldId="260"/>
            <ac:spMk id="6" creationId="{487739B4-05C6-EB22-88BF-5571E9216546}"/>
          </ac:spMkLst>
        </pc:spChg>
        <pc:spChg chg="mod">
          <ac:chgData name="Jamil Sinno" userId="262f433c40aad743" providerId="Windows Live" clId="Web-{2AFC30A3-F82A-4EE9-963F-219EA39A1169}" dt="2023-10-25T21:16:53.121" v="321" actId="20577"/>
          <ac:spMkLst>
            <pc:docMk/>
            <pc:sldMk cId="932528110" sldId="260"/>
            <ac:spMk id="7" creationId="{04E48441-5A8B-17B3-431B-63C8FF3D14D8}"/>
          </ac:spMkLst>
        </pc:spChg>
      </pc:sldChg>
      <pc:sldChg chg="modSp">
        <pc:chgData name="Jamil Sinno" userId="262f433c40aad743" providerId="Windows Live" clId="Web-{2AFC30A3-F82A-4EE9-963F-219EA39A1169}" dt="2023-10-25T23:38:59.070" v="549" actId="20577"/>
        <pc:sldMkLst>
          <pc:docMk/>
          <pc:sldMk cId="1365166756" sldId="262"/>
        </pc:sldMkLst>
        <pc:spChg chg="mod">
          <ac:chgData name="Jamil Sinno" userId="262f433c40aad743" providerId="Windows Live" clId="Web-{2AFC30A3-F82A-4EE9-963F-219EA39A1169}" dt="2023-10-25T23:38:59.070" v="549" actId="20577"/>
          <ac:spMkLst>
            <pc:docMk/>
            <pc:sldMk cId="1365166756" sldId="262"/>
            <ac:spMk id="3" creationId="{C8661884-9E0B-C6F1-D528-5F215A349520}"/>
          </ac:spMkLst>
        </pc:spChg>
        <pc:spChg chg="mod">
          <ac:chgData name="Jamil Sinno" userId="262f433c40aad743" providerId="Windows Live" clId="Web-{2AFC30A3-F82A-4EE9-963F-219EA39A1169}" dt="2023-10-25T21:17:02.621" v="327" actId="20577"/>
          <ac:spMkLst>
            <pc:docMk/>
            <pc:sldMk cId="1365166756" sldId="262"/>
            <ac:spMk id="6" creationId="{9FD590BC-307D-F2EF-A102-3ED77E7206B7}"/>
          </ac:spMkLst>
        </pc:spChg>
        <pc:spChg chg="mod">
          <ac:chgData name="Jamil Sinno" userId="262f433c40aad743" providerId="Windows Live" clId="Web-{2AFC30A3-F82A-4EE9-963F-219EA39A1169}" dt="2023-10-25T21:17:06.199" v="328" actId="20577"/>
          <ac:spMkLst>
            <pc:docMk/>
            <pc:sldMk cId="1365166756" sldId="262"/>
            <ac:spMk id="7" creationId="{B3E349F3-2A54-149D-0F0F-7F5777743737}"/>
          </ac:spMkLst>
        </pc:spChg>
      </pc:sldChg>
      <pc:sldChg chg="modSp">
        <pc:chgData name="Jamil Sinno" userId="262f433c40aad743" providerId="Windows Live" clId="Web-{2AFC30A3-F82A-4EE9-963F-219EA39A1169}" dt="2023-10-25T21:17:15.074" v="332" actId="20577"/>
        <pc:sldMkLst>
          <pc:docMk/>
          <pc:sldMk cId="2612606338" sldId="263"/>
        </pc:sldMkLst>
        <pc:spChg chg="mod">
          <ac:chgData name="Jamil Sinno" userId="262f433c40aad743" providerId="Windows Live" clId="Web-{2AFC30A3-F82A-4EE9-963F-219EA39A1169}" dt="2023-10-25T21:17:12.293" v="330" actId="20577"/>
          <ac:spMkLst>
            <pc:docMk/>
            <pc:sldMk cId="2612606338" sldId="263"/>
            <ac:spMk id="6" creationId="{DC06EC21-1D7E-DE6C-DBDE-63AABB08BE4F}"/>
          </ac:spMkLst>
        </pc:spChg>
        <pc:spChg chg="mod">
          <ac:chgData name="Jamil Sinno" userId="262f433c40aad743" providerId="Windows Live" clId="Web-{2AFC30A3-F82A-4EE9-963F-219EA39A1169}" dt="2023-10-25T21:17:15.074" v="332" actId="20577"/>
          <ac:spMkLst>
            <pc:docMk/>
            <pc:sldMk cId="2612606338" sldId="263"/>
            <ac:spMk id="7" creationId="{365EC4A0-13A9-1905-25C5-1B7301E3A620}"/>
          </ac:spMkLst>
        </pc:spChg>
      </pc:sldChg>
      <pc:sldChg chg="modSp ord">
        <pc:chgData name="Jamil Sinno" userId="262f433c40aad743" providerId="Windows Live" clId="Web-{2AFC30A3-F82A-4EE9-963F-219EA39A1169}" dt="2023-10-25T23:38:31.319" v="541" actId="20577"/>
        <pc:sldMkLst>
          <pc:docMk/>
          <pc:sldMk cId="1816388072" sldId="264"/>
        </pc:sldMkLst>
        <pc:spChg chg="mod">
          <ac:chgData name="Jamil Sinno" userId="262f433c40aad743" providerId="Windows Live" clId="Web-{2AFC30A3-F82A-4EE9-963F-219EA39A1169}" dt="2023-10-25T23:38:31.319" v="541" actId="20577"/>
          <ac:spMkLst>
            <pc:docMk/>
            <pc:sldMk cId="1816388072" sldId="264"/>
            <ac:spMk id="3" creationId="{90B197BE-235D-0E09-B4DC-E2195DDFFADC}"/>
          </ac:spMkLst>
        </pc:spChg>
        <pc:spChg chg="mod">
          <ac:chgData name="Jamil Sinno" userId="262f433c40aad743" providerId="Windows Live" clId="Web-{2AFC30A3-F82A-4EE9-963F-219EA39A1169}" dt="2023-10-25T21:17:33.230" v="341" actId="20577"/>
          <ac:spMkLst>
            <pc:docMk/>
            <pc:sldMk cId="1816388072" sldId="264"/>
            <ac:spMk id="6" creationId="{F777F707-6B9C-69AF-80DF-60AD263BB112}"/>
          </ac:spMkLst>
        </pc:spChg>
        <pc:spChg chg="mod">
          <ac:chgData name="Jamil Sinno" userId="262f433c40aad743" providerId="Windows Live" clId="Web-{2AFC30A3-F82A-4EE9-963F-219EA39A1169}" dt="2023-10-25T21:17:36.824" v="342" actId="20577"/>
          <ac:spMkLst>
            <pc:docMk/>
            <pc:sldMk cId="1816388072" sldId="264"/>
            <ac:spMk id="7" creationId="{02961D2D-112B-C043-F267-09F24451A6B9}"/>
          </ac:spMkLst>
        </pc:spChg>
      </pc:sldChg>
      <pc:sldChg chg="modSp">
        <pc:chgData name="Jamil Sinno" userId="262f433c40aad743" providerId="Windows Live" clId="Web-{2AFC30A3-F82A-4EE9-963F-219EA39A1169}" dt="2023-10-25T23:38:47.679" v="548" actId="20577"/>
        <pc:sldMkLst>
          <pc:docMk/>
          <pc:sldMk cId="1588853421" sldId="266"/>
        </pc:sldMkLst>
        <pc:spChg chg="mod">
          <ac:chgData name="Jamil Sinno" userId="262f433c40aad743" providerId="Windows Live" clId="Web-{2AFC30A3-F82A-4EE9-963F-219EA39A1169}" dt="2023-10-25T23:38:47.679" v="548" actId="20577"/>
          <ac:spMkLst>
            <pc:docMk/>
            <pc:sldMk cId="1588853421" sldId="266"/>
            <ac:spMk id="3" creationId="{FEDFF329-E6F7-EE58-2A02-E9073E8BEEFC}"/>
          </ac:spMkLst>
        </pc:spChg>
        <pc:spChg chg="mod">
          <ac:chgData name="Jamil Sinno" userId="262f433c40aad743" providerId="Windows Live" clId="Web-{2AFC30A3-F82A-4EE9-963F-219EA39A1169}" dt="2023-10-25T21:17:41.121" v="344" actId="20577"/>
          <ac:spMkLst>
            <pc:docMk/>
            <pc:sldMk cId="1588853421" sldId="266"/>
            <ac:spMk id="6" creationId="{866942B7-F8BF-B3C3-6FC5-51ED3D41A9DB}"/>
          </ac:spMkLst>
        </pc:spChg>
        <pc:spChg chg="mod">
          <ac:chgData name="Jamil Sinno" userId="262f433c40aad743" providerId="Windows Live" clId="Web-{2AFC30A3-F82A-4EE9-963F-219EA39A1169}" dt="2023-10-25T21:17:43.355" v="345" actId="20577"/>
          <ac:spMkLst>
            <pc:docMk/>
            <pc:sldMk cId="1588853421" sldId="266"/>
            <ac:spMk id="7" creationId="{DD997B82-2D93-865B-F82F-6DB0F6EB723D}"/>
          </ac:spMkLst>
        </pc:spChg>
      </pc:sldChg>
      <pc:sldChg chg="modSp modNotes">
        <pc:chgData name="Jamil Sinno" userId="262f433c40aad743" providerId="Windows Live" clId="Web-{2AFC30A3-F82A-4EE9-963F-219EA39A1169}" dt="2023-10-25T23:38:00.599" v="537"/>
        <pc:sldMkLst>
          <pc:docMk/>
          <pc:sldMk cId="2509494513" sldId="267"/>
        </pc:sldMkLst>
        <pc:spChg chg="mod">
          <ac:chgData name="Jamil Sinno" userId="262f433c40aad743" providerId="Windows Live" clId="Web-{2AFC30A3-F82A-4EE9-963F-219EA39A1169}" dt="2023-10-25T21:18:09.402" v="356" actId="20577"/>
          <ac:spMkLst>
            <pc:docMk/>
            <pc:sldMk cId="2509494513" sldId="267"/>
            <ac:spMk id="6" creationId="{224DA74C-F77E-4D19-D861-809CDE16EB36}"/>
          </ac:spMkLst>
        </pc:spChg>
        <pc:spChg chg="mod">
          <ac:chgData name="Jamil Sinno" userId="262f433c40aad743" providerId="Windows Live" clId="Web-{2AFC30A3-F82A-4EE9-963F-219EA39A1169}" dt="2023-10-25T21:18:12.652" v="358" actId="20577"/>
          <ac:spMkLst>
            <pc:docMk/>
            <pc:sldMk cId="2509494513" sldId="267"/>
            <ac:spMk id="7" creationId="{3DBC3FB7-7E3B-2FDF-F15E-DE0BFD7CFDAF}"/>
          </ac:spMkLst>
        </pc:spChg>
      </pc:sldChg>
      <pc:sldChg chg="modSp">
        <pc:chgData name="Jamil Sinno" userId="262f433c40aad743" providerId="Windows Live" clId="Web-{2AFC30A3-F82A-4EE9-963F-219EA39A1169}" dt="2023-10-25T21:15:52.653" v="301" actId="20577"/>
        <pc:sldMkLst>
          <pc:docMk/>
          <pc:sldMk cId="1760900873" sldId="269"/>
        </pc:sldMkLst>
        <pc:spChg chg="mod">
          <ac:chgData name="Jamil Sinno" userId="262f433c40aad743" providerId="Windows Live" clId="Web-{2AFC30A3-F82A-4EE9-963F-219EA39A1169}" dt="2023-10-25T21:15:49.465" v="299" actId="20577"/>
          <ac:spMkLst>
            <pc:docMk/>
            <pc:sldMk cId="1760900873" sldId="269"/>
            <ac:spMk id="4" creationId="{45F63B49-14F1-220A-7CCF-FB8470BB79F5}"/>
          </ac:spMkLst>
        </pc:spChg>
        <pc:spChg chg="mod">
          <ac:chgData name="Jamil Sinno" userId="262f433c40aad743" providerId="Windows Live" clId="Web-{2AFC30A3-F82A-4EE9-963F-219EA39A1169}" dt="2023-10-25T21:15:52.653" v="301" actId="20577"/>
          <ac:spMkLst>
            <pc:docMk/>
            <pc:sldMk cId="1760900873" sldId="269"/>
            <ac:spMk id="5" creationId="{BD353D48-6058-5B72-541B-94E87EDF538B}"/>
          </ac:spMkLst>
        </pc:spChg>
      </pc:sldChg>
      <pc:sldChg chg="modSp modNotes">
        <pc:chgData name="Jamil Sinno" userId="262f433c40aad743" providerId="Windows Live" clId="Web-{2AFC30A3-F82A-4EE9-963F-219EA39A1169}" dt="2023-10-25T23:29:23.190" v="460"/>
        <pc:sldMkLst>
          <pc:docMk/>
          <pc:sldMk cId="871879396" sldId="270"/>
        </pc:sldMkLst>
        <pc:spChg chg="mod">
          <ac:chgData name="Jamil Sinno" userId="262f433c40aad743" providerId="Windows Live" clId="Web-{2AFC30A3-F82A-4EE9-963F-219EA39A1169}" dt="2023-10-25T21:16:03.965" v="306" actId="20577"/>
          <ac:spMkLst>
            <pc:docMk/>
            <pc:sldMk cId="871879396" sldId="270"/>
            <ac:spMk id="4" creationId="{9A5CE302-EC46-4851-CED7-3A0C0EC985D7}"/>
          </ac:spMkLst>
        </pc:spChg>
        <pc:spChg chg="mod">
          <ac:chgData name="Jamil Sinno" userId="262f433c40aad743" providerId="Windows Live" clId="Web-{2AFC30A3-F82A-4EE9-963F-219EA39A1169}" dt="2023-10-25T21:16:06.996" v="307" actId="20577"/>
          <ac:spMkLst>
            <pc:docMk/>
            <pc:sldMk cId="871879396" sldId="270"/>
            <ac:spMk id="5" creationId="{D5781EF3-2CEA-11E7-2B2F-E10E042E898A}"/>
          </ac:spMkLst>
        </pc:spChg>
      </pc:sldChg>
      <pc:sldChg chg="modSp">
        <pc:chgData name="Jamil Sinno" userId="262f433c40aad743" providerId="Windows Live" clId="Web-{2AFC30A3-F82A-4EE9-963F-219EA39A1169}" dt="2023-10-25T21:16:01.106" v="305" actId="20577"/>
        <pc:sldMkLst>
          <pc:docMk/>
          <pc:sldMk cId="2578798582" sldId="271"/>
        </pc:sldMkLst>
        <pc:spChg chg="mod">
          <ac:chgData name="Jamil Sinno" userId="262f433c40aad743" providerId="Windows Live" clId="Web-{2AFC30A3-F82A-4EE9-963F-219EA39A1169}" dt="2023-10-25T21:15:57.949" v="303" actId="20577"/>
          <ac:spMkLst>
            <pc:docMk/>
            <pc:sldMk cId="2578798582" sldId="271"/>
            <ac:spMk id="4" creationId="{B593129C-FC3A-77A9-7812-4298485B1FA3}"/>
          </ac:spMkLst>
        </pc:spChg>
        <pc:spChg chg="mod">
          <ac:chgData name="Jamil Sinno" userId="262f433c40aad743" providerId="Windows Live" clId="Web-{2AFC30A3-F82A-4EE9-963F-219EA39A1169}" dt="2023-10-25T21:16:01.106" v="305" actId="20577"/>
          <ac:spMkLst>
            <pc:docMk/>
            <pc:sldMk cId="2578798582" sldId="271"/>
            <ac:spMk id="5" creationId="{B11902BC-1B69-AD9E-36A6-447149AFC425}"/>
          </ac:spMkLst>
        </pc:spChg>
      </pc:sldChg>
      <pc:sldChg chg="modSp">
        <pc:chgData name="Jamil Sinno" userId="262f433c40aad743" providerId="Windows Live" clId="Web-{2AFC30A3-F82A-4EE9-963F-219EA39A1169}" dt="2023-10-25T21:15:43.512" v="297" actId="20577"/>
        <pc:sldMkLst>
          <pc:docMk/>
          <pc:sldMk cId="3633634221" sldId="272"/>
        </pc:sldMkLst>
        <pc:spChg chg="mod">
          <ac:chgData name="Jamil Sinno" userId="262f433c40aad743" providerId="Windows Live" clId="Web-{2AFC30A3-F82A-4EE9-963F-219EA39A1169}" dt="2023-10-25T21:15:08.715" v="290" actId="20577"/>
          <ac:spMkLst>
            <pc:docMk/>
            <pc:sldMk cId="3633634221" sldId="272"/>
            <ac:spMk id="4" creationId="{0A9001B3-7109-7CDE-931E-EE9B14311C50}"/>
          </ac:spMkLst>
        </pc:spChg>
        <pc:spChg chg="mod">
          <ac:chgData name="Jamil Sinno" userId="262f433c40aad743" providerId="Windows Live" clId="Web-{2AFC30A3-F82A-4EE9-963F-219EA39A1169}" dt="2023-10-25T21:15:43.512" v="297" actId="20577"/>
          <ac:spMkLst>
            <pc:docMk/>
            <pc:sldMk cId="3633634221" sldId="272"/>
            <ac:spMk id="5" creationId="{154345C0-0672-3BAA-B461-9A863868DD59}"/>
          </ac:spMkLst>
        </pc:spChg>
        <pc:picChg chg="mod">
          <ac:chgData name="Jamil Sinno" userId="262f433c40aad743" providerId="Windows Live" clId="Web-{2AFC30A3-F82A-4EE9-963F-219EA39A1169}" dt="2023-10-25T21:15:30.840" v="295"/>
          <ac:picMkLst>
            <pc:docMk/>
            <pc:sldMk cId="3633634221" sldId="272"/>
            <ac:picMk id="9" creationId="{87FCCB3A-C010-CE2A-338A-6394E5A08CD5}"/>
          </ac:picMkLst>
        </pc:picChg>
      </pc:sldChg>
      <pc:sldChg chg="modSp">
        <pc:chgData name="Jamil Sinno" userId="262f433c40aad743" providerId="Windows Live" clId="Web-{2AFC30A3-F82A-4EE9-963F-219EA39A1169}" dt="2023-10-25T21:16:44.996" v="317" actId="20577"/>
        <pc:sldMkLst>
          <pc:docMk/>
          <pc:sldMk cId="1942463488" sldId="280"/>
        </pc:sldMkLst>
        <pc:spChg chg="mod">
          <ac:chgData name="Jamil Sinno" userId="262f433c40aad743" providerId="Windows Live" clId="Web-{2AFC30A3-F82A-4EE9-963F-219EA39A1169}" dt="2023-10-25T21:16:44.996" v="317" actId="20577"/>
          <ac:spMkLst>
            <pc:docMk/>
            <pc:sldMk cId="1942463488" sldId="280"/>
            <ac:spMk id="4" creationId="{DA8B6491-8934-478E-ED0A-C6867B456E75}"/>
          </ac:spMkLst>
        </pc:spChg>
        <pc:spChg chg="mod">
          <ac:chgData name="Jamil Sinno" userId="262f433c40aad743" providerId="Windows Live" clId="Web-{2AFC30A3-F82A-4EE9-963F-219EA39A1169}" dt="2023-10-25T21:16:39.387" v="316" actId="20577"/>
          <ac:spMkLst>
            <pc:docMk/>
            <pc:sldMk cId="1942463488" sldId="280"/>
            <ac:spMk id="5" creationId="{F083071D-C829-6075-AAEF-6962BEE565E0}"/>
          </ac:spMkLst>
        </pc:spChg>
      </pc:sldChg>
      <pc:sldChg chg="modSp">
        <pc:chgData name="Jamil Sinno" userId="262f433c40aad743" providerId="Windows Live" clId="Web-{2AFC30A3-F82A-4EE9-963F-219EA39A1169}" dt="2023-10-25T23:39:56.306" v="555" actId="1076"/>
        <pc:sldMkLst>
          <pc:docMk/>
          <pc:sldMk cId="1686478651" sldId="281"/>
        </pc:sldMkLst>
        <pc:spChg chg="mod">
          <ac:chgData name="Jamil Sinno" userId="262f433c40aad743" providerId="Windows Live" clId="Web-{2AFC30A3-F82A-4EE9-963F-219EA39A1169}" dt="2023-10-25T21:16:56.668" v="323" actId="20577"/>
          <ac:spMkLst>
            <pc:docMk/>
            <pc:sldMk cId="1686478651" sldId="281"/>
            <ac:spMk id="4" creationId="{17E34E7B-7B1F-5CAD-0E0B-371EBFCEB9E9}"/>
          </ac:spMkLst>
        </pc:spChg>
        <pc:spChg chg="mod">
          <ac:chgData name="Jamil Sinno" userId="262f433c40aad743" providerId="Windows Live" clId="Web-{2AFC30A3-F82A-4EE9-963F-219EA39A1169}" dt="2023-10-25T21:16:59.746" v="325" actId="20577"/>
          <ac:spMkLst>
            <pc:docMk/>
            <pc:sldMk cId="1686478651" sldId="281"/>
            <ac:spMk id="5" creationId="{BE6590B1-1DEC-46DB-4409-0C0A3BC6AFAF}"/>
          </ac:spMkLst>
        </pc:spChg>
        <pc:picChg chg="mod modCrop">
          <ac:chgData name="Jamil Sinno" userId="262f433c40aad743" providerId="Windows Live" clId="Web-{2AFC30A3-F82A-4EE9-963F-219EA39A1169}" dt="2023-10-25T23:39:56.306" v="555" actId="1076"/>
          <ac:picMkLst>
            <pc:docMk/>
            <pc:sldMk cId="1686478651" sldId="281"/>
            <ac:picMk id="6" creationId="{EBCC8F6A-6D79-5FD1-493E-A1C375296E98}"/>
          </ac:picMkLst>
        </pc:picChg>
      </pc:sldChg>
      <pc:sldChg chg="modSp ord">
        <pc:chgData name="Jamil Sinno" userId="262f433c40aad743" providerId="Windows Live" clId="Web-{2AFC30A3-F82A-4EE9-963F-219EA39A1169}" dt="2023-10-25T23:07:03.469" v="381"/>
        <pc:sldMkLst>
          <pc:docMk/>
          <pc:sldMk cId="2168518350" sldId="282"/>
        </pc:sldMkLst>
        <pc:spChg chg="mod">
          <ac:chgData name="Jamil Sinno" userId="262f433c40aad743" providerId="Windows Live" clId="Web-{2AFC30A3-F82A-4EE9-963F-219EA39A1169}" dt="2023-10-25T21:17:25.918" v="336" actId="20577"/>
          <ac:spMkLst>
            <pc:docMk/>
            <pc:sldMk cId="2168518350" sldId="282"/>
            <ac:spMk id="4" creationId="{41ADB9A7-B414-1975-3501-34CE6F8F9615}"/>
          </ac:spMkLst>
        </pc:spChg>
        <pc:spChg chg="mod">
          <ac:chgData name="Jamil Sinno" userId="262f433c40aad743" providerId="Windows Live" clId="Web-{2AFC30A3-F82A-4EE9-963F-219EA39A1169}" dt="2023-10-25T21:17:30.043" v="339" actId="20577"/>
          <ac:spMkLst>
            <pc:docMk/>
            <pc:sldMk cId="2168518350" sldId="282"/>
            <ac:spMk id="5" creationId="{CF45E687-C9DD-49BE-6194-9FB7856D503A}"/>
          </ac:spMkLst>
        </pc:spChg>
      </pc:sldChg>
      <pc:sldChg chg="modSp">
        <pc:chgData name="Jamil Sinno" userId="262f433c40aad743" providerId="Windows Live" clId="Web-{2AFC30A3-F82A-4EE9-963F-219EA39A1169}" dt="2023-10-25T21:18:30.511" v="367" actId="20577"/>
        <pc:sldMkLst>
          <pc:docMk/>
          <pc:sldMk cId="902697110" sldId="283"/>
        </pc:sldMkLst>
        <pc:spChg chg="mod">
          <ac:chgData name="Jamil Sinno" userId="262f433c40aad743" providerId="Windows Live" clId="Web-{2AFC30A3-F82A-4EE9-963F-219EA39A1169}" dt="2023-10-25T20:52:04.993" v="287" actId="20577"/>
          <ac:spMkLst>
            <pc:docMk/>
            <pc:sldMk cId="902697110" sldId="283"/>
            <ac:spMk id="3" creationId="{8EF24B83-3472-851F-5320-29EBD7655706}"/>
          </ac:spMkLst>
        </pc:spChg>
        <pc:spChg chg="mod">
          <ac:chgData name="Jamil Sinno" userId="262f433c40aad743" providerId="Windows Live" clId="Web-{2AFC30A3-F82A-4EE9-963F-219EA39A1169}" dt="2023-10-25T21:18:25.199" v="363" actId="20577"/>
          <ac:spMkLst>
            <pc:docMk/>
            <pc:sldMk cId="902697110" sldId="283"/>
            <ac:spMk id="4" creationId="{934A8D76-78E7-B38C-B187-C9156DAD4C72}"/>
          </ac:spMkLst>
        </pc:spChg>
        <pc:spChg chg="mod">
          <ac:chgData name="Jamil Sinno" userId="262f433c40aad743" providerId="Windows Live" clId="Web-{2AFC30A3-F82A-4EE9-963F-219EA39A1169}" dt="2023-10-25T21:18:30.511" v="367" actId="20577"/>
          <ac:spMkLst>
            <pc:docMk/>
            <pc:sldMk cId="902697110" sldId="283"/>
            <ac:spMk id="5" creationId="{2B79B192-D750-570A-6380-37E00708D676}"/>
          </ac:spMkLst>
        </pc:spChg>
      </pc:sldChg>
      <pc:sldChg chg="modSp">
        <pc:chgData name="Jamil Sinno" userId="262f433c40aad743" providerId="Windows Live" clId="Web-{2AFC30A3-F82A-4EE9-963F-219EA39A1169}" dt="2023-10-25T21:17:51.027" v="348" actId="20577"/>
        <pc:sldMkLst>
          <pc:docMk/>
          <pc:sldMk cId="3138887016" sldId="285"/>
        </pc:sldMkLst>
        <pc:spChg chg="mod">
          <ac:chgData name="Jamil Sinno" userId="262f433c40aad743" providerId="Windows Live" clId="Web-{2AFC30A3-F82A-4EE9-963F-219EA39A1169}" dt="2023-10-25T21:17:47.543" v="346" actId="20577"/>
          <ac:spMkLst>
            <pc:docMk/>
            <pc:sldMk cId="3138887016" sldId="285"/>
            <ac:spMk id="4" creationId="{32CB5157-5322-1766-3229-B97CFD77FAA2}"/>
          </ac:spMkLst>
        </pc:spChg>
        <pc:spChg chg="mod">
          <ac:chgData name="Jamil Sinno" userId="262f433c40aad743" providerId="Windows Live" clId="Web-{2AFC30A3-F82A-4EE9-963F-219EA39A1169}" dt="2023-10-25T21:17:51.027" v="348" actId="20577"/>
          <ac:spMkLst>
            <pc:docMk/>
            <pc:sldMk cId="3138887016" sldId="285"/>
            <ac:spMk id="5" creationId="{CC6434FC-86EC-0382-ABD8-02B6F79BDA46}"/>
          </ac:spMkLst>
        </pc:spChg>
      </pc:sldChg>
      <pc:sldChg chg="modSp">
        <pc:chgData name="Jamil Sinno" userId="262f433c40aad743" providerId="Windows Live" clId="Web-{2AFC30A3-F82A-4EE9-963F-219EA39A1169}" dt="2023-10-25T21:54:29.304" v="371" actId="20577"/>
        <pc:sldMkLst>
          <pc:docMk/>
          <pc:sldMk cId="725756461" sldId="286"/>
        </pc:sldMkLst>
        <pc:spChg chg="mod">
          <ac:chgData name="Jamil Sinno" userId="262f433c40aad743" providerId="Windows Live" clId="Web-{2AFC30A3-F82A-4EE9-963F-219EA39A1169}" dt="2023-10-25T21:54:29.304" v="371" actId="20577"/>
          <ac:spMkLst>
            <pc:docMk/>
            <pc:sldMk cId="725756461" sldId="286"/>
            <ac:spMk id="3" creationId="{C44A999D-66A8-8D8E-6ED0-7445A8F77573}"/>
          </ac:spMkLst>
        </pc:spChg>
        <pc:spChg chg="mod">
          <ac:chgData name="Jamil Sinno" userId="262f433c40aad743" providerId="Windows Live" clId="Web-{2AFC30A3-F82A-4EE9-963F-219EA39A1169}" dt="2023-10-25T21:18:03.105" v="353" actId="20577"/>
          <ac:spMkLst>
            <pc:docMk/>
            <pc:sldMk cId="725756461" sldId="286"/>
            <ac:spMk id="4" creationId="{CF42E4DA-95AF-E9DC-5D74-F057FE402272}"/>
          </ac:spMkLst>
        </pc:spChg>
        <pc:spChg chg="mod">
          <ac:chgData name="Jamil Sinno" userId="262f433c40aad743" providerId="Windows Live" clId="Web-{2AFC30A3-F82A-4EE9-963F-219EA39A1169}" dt="2023-10-25T21:18:06.293" v="355" actId="20577"/>
          <ac:spMkLst>
            <pc:docMk/>
            <pc:sldMk cId="725756461" sldId="286"/>
            <ac:spMk id="5" creationId="{C7B1E484-9530-C171-195B-955611C88113}"/>
          </ac:spMkLst>
        </pc:spChg>
      </pc:sldChg>
      <pc:sldChg chg="modSp">
        <pc:chgData name="Jamil Sinno" userId="262f433c40aad743" providerId="Windows Live" clId="Web-{2AFC30A3-F82A-4EE9-963F-219EA39A1169}" dt="2023-10-25T21:17:58.871" v="352" actId="20577"/>
        <pc:sldMkLst>
          <pc:docMk/>
          <pc:sldMk cId="121712384" sldId="287"/>
        </pc:sldMkLst>
        <pc:spChg chg="mod">
          <ac:chgData name="Jamil Sinno" userId="262f433c40aad743" providerId="Windows Live" clId="Web-{2AFC30A3-F82A-4EE9-963F-219EA39A1169}" dt="2023-10-25T21:17:55.262" v="350" actId="20577"/>
          <ac:spMkLst>
            <pc:docMk/>
            <pc:sldMk cId="121712384" sldId="287"/>
            <ac:spMk id="4" creationId="{8184A135-1DE8-6531-D222-EBFFFA15AB56}"/>
          </ac:spMkLst>
        </pc:spChg>
        <pc:spChg chg="mod">
          <ac:chgData name="Jamil Sinno" userId="262f433c40aad743" providerId="Windows Live" clId="Web-{2AFC30A3-F82A-4EE9-963F-219EA39A1169}" dt="2023-10-25T21:17:58.871" v="352" actId="20577"/>
          <ac:spMkLst>
            <pc:docMk/>
            <pc:sldMk cId="121712384" sldId="287"/>
            <ac:spMk id="5" creationId="{22F26B17-CF43-4C84-B4E1-C1E2760A5888}"/>
          </ac:spMkLst>
        </pc:spChg>
      </pc:sldChg>
      <pc:sldChg chg="modSp ord">
        <pc:chgData name="Jamil Sinno" userId="262f433c40aad743" providerId="Windows Live" clId="Web-{2AFC30A3-F82A-4EE9-963F-219EA39A1169}" dt="2023-10-25T23:37:36.989" v="517"/>
        <pc:sldMkLst>
          <pc:docMk/>
          <pc:sldMk cId="2585022926" sldId="288"/>
        </pc:sldMkLst>
        <pc:spChg chg="mod">
          <ac:chgData name="Jamil Sinno" userId="262f433c40aad743" providerId="Windows Live" clId="Web-{2AFC30A3-F82A-4EE9-963F-219EA39A1169}" dt="2023-10-25T21:18:18.262" v="360" actId="20577"/>
          <ac:spMkLst>
            <pc:docMk/>
            <pc:sldMk cId="2585022926" sldId="288"/>
            <ac:spMk id="4" creationId="{A267CE62-877F-F972-E579-FD82C775375B}"/>
          </ac:spMkLst>
        </pc:spChg>
        <pc:spChg chg="mod">
          <ac:chgData name="Jamil Sinno" userId="262f433c40aad743" providerId="Windows Live" clId="Web-{2AFC30A3-F82A-4EE9-963F-219EA39A1169}" dt="2023-10-25T21:18:21.168" v="362" actId="20577"/>
          <ac:spMkLst>
            <pc:docMk/>
            <pc:sldMk cId="2585022926" sldId="288"/>
            <ac:spMk id="5" creationId="{09F1F45E-CDDB-07A0-7F9C-68C189E6E097}"/>
          </ac:spMkLst>
        </pc:spChg>
      </pc:sldChg>
      <pc:sldChg chg="modSp new ord addAnim delAnim">
        <pc:chgData name="Jamil Sinno" userId="262f433c40aad743" providerId="Windows Live" clId="Web-{2AFC30A3-F82A-4EE9-963F-219EA39A1169}" dt="2023-10-25T22:59:52.954" v="380"/>
        <pc:sldMkLst>
          <pc:docMk/>
          <pc:sldMk cId="3291829044" sldId="289"/>
        </pc:sldMkLst>
        <pc:spChg chg="mod">
          <ac:chgData name="Jamil Sinno" userId="262f433c40aad743" providerId="Windows Live" clId="Web-{2AFC30A3-F82A-4EE9-963F-219EA39A1169}" dt="2023-10-25T20:45:06.903" v="31" actId="20577"/>
          <ac:spMkLst>
            <pc:docMk/>
            <pc:sldMk cId="3291829044" sldId="289"/>
            <ac:spMk id="2" creationId="{32E6F794-D68F-1A7E-CCC4-715196E4012C}"/>
          </ac:spMkLst>
        </pc:spChg>
        <pc:spChg chg="mod">
          <ac:chgData name="Jamil Sinno" userId="262f433c40aad743" providerId="Windows Live" clId="Web-{2AFC30A3-F82A-4EE9-963F-219EA39A1169}" dt="2023-10-25T20:51:16.992" v="270" actId="20577"/>
          <ac:spMkLst>
            <pc:docMk/>
            <pc:sldMk cId="3291829044" sldId="289"/>
            <ac:spMk id="3" creationId="{0376EE8B-0450-AC3D-773F-492C331350B5}"/>
          </ac:spMkLst>
        </pc:spChg>
        <pc:spChg chg="mod">
          <ac:chgData name="Jamil Sinno" userId="262f433c40aad743" providerId="Windows Live" clId="Web-{2AFC30A3-F82A-4EE9-963F-219EA39A1169}" dt="2023-10-25T21:17:19.715" v="333" actId="20577"/>
          <ac:spMkLst>
            <pc:docMk/>
            <pc:sldMk cId="3291829044" sldId="289"/>
            <ac:spMk id="4" creationId="{EBD870BE-AEB7-1889-B815-201B5DD95A1E}"/>
          </ac:spMkLst>
        </pc:spChg>
        <pc:spChg chg="mod">
          <ac:chgData name="Jamil Sinno" userId="262f433c40aad743" providerId="Windows Live" clId="Web-{2AFC30A3-F82A-4EE9-963F-219EA39A1169}" dt="2023-10-25T21:17:22.340" v="334" actId="20577"/>
          <ac:spMkLst>
            <pc:docMk/>
            <pc:sldMk cId="3291829044" sldId="289"/>
            <ac:spMk id="5" creationId="{E2E86683-216E-7D50-E5BA-B656890B79C8}"/>
          </ac:spMkLst>
        </pc:spChg>
      </pc:sldChg>
      <pc:sldChg chg="addSp delSp modSp new mod setBg addAnim delAnim setClrOvrMap">
        <pc:chgData name="Jamil Sinno" userId="262f433c40aad743" providerId="Windows Live" clId="Web-{2AFC30A3-F82A-4EE9-963F-219EA39A1169}" dt="2023-10-25T23:33:57.418" v="510" actId="1076"/>
        <pc:sldMkLst>
          <pc:docMk/>
          <pc:sldMk cId="3485412430" sldId="290"/>
        </pc:sldMkLst>
        <pc:spChg chg="mod">
          <ac:chgData name="Jamil Sinno" userId="262f433c40aad743" providerId="Windows Live" clId="Web-{2AFC30A3-F82A-4EE9-963F-219EA39A1169}" dt="2023-10-25T23:32:29.509" v="497" actId="20577"/>
          <ac:spMkLst>
            <pc:docMk/>
            <pc:sldMk cId="3485412430" sldId="290"/>
            <ac:spMk id="2" creationId="{E3B3958B-8255-52A7-099E-1018CF86028B}"/>
          </ac:spMkLst>
        </pc:spChg>
        <pc:spChg chg="add del">
          <ac:chgData name="Jamil Sinno" userId="262f433c40aad743" providerId="Windows Live" clId="Web-{2AFC30A3-F82A-4EE9-963F-219EA39A1169}" dt="2023-10-25T23:31:04.006" v="481"/>
          <ac:spMkLst>
            <pc:docMk/>
            <pc:sldMk cId="3485412430" sldId="290"/>
            <ac:spMk id="3" creationId="{F45AC55B-D92F-E318-8BBD-5CE5594355C2}"/>
          </ac:spMkLst>
        </pc:spChg>
        <pc:spChg chg="mod">
          <ac:chgData name="Jamil Sinno" userId="262f433c40aad743" providerId="Windows Live" clId="Web-{2AFC30A3-F82A-4EE9-963F-219EA39A1169}" dt="2023-10-25T23:33:10.854" v="505" actId="20577"/>
          <ac:spMkLst>
            <pc:docMk/>
            <pc:sldMk cId="3485412430" sldId="290"/>
            <ac:spMk id="4" creationId="{D54815AF-01E0-DDFF-5D24-8DCB9B06B0DF}"/>
          </ac:spMkLst>
        </pc:spChg>
        <pc:spChg chg="mod">
          <ac:chgData name="Jamil Sinno" userId="262f433c40aad743" providerId="Windows Live" clId="Web-{2AFC30A3-F82A-4EE9-963F-219EA39A1169}" dt="2023-10-25T23:33:14.604" v="507" actId="20577"/>
          <ac:spMkLst>
            <pc:docMk/>
            <pc:sldMk cId="3485412430" sldId="290"/>
            <ac:spMk id="5" creationId="{EB9CF074-E577-1CB9-3ED5-ED5119A9776A}"/>
          </ac:spMkLst>
        </pc:spChg>
        <pc:spChg chg="add mod">
          <ac:chgData name="Jamil Sinno" userId="262f433c40aad743" providerId="Windows Live" clId="Web-{2AFC30A3-F82A-4EE9-963F-219EA39A1169}" dt="2023-10-25T23:33:57.418" v="510" actId="1076"/>
          <ac:spMkLst>
            <pc:docMk/>
            <pc:sldMk cId="3485412430" sldId="290"/>
            <ac:spMk id="6" creationId="{75248634-D90F-715C-9D7C-21750BCF912C}"/>
          </ac:spMkLst>
        </pc:spChg>
        <pc:spChg chg="add">
          <ac:chgData name="Jamil Sinno" userId="262f433c40aad743" providerId="Windows Live" clId="Web-{2AFC30A3-F82A-4EE9-963F-219EA39A1169}" dt="2023-10-25T23:31:04.006" v="481"/>
          <ac:spMkLst>
            <pc:docMk/>
            <pc:sldMk cId="3485412430" sldId="290"/>
            <ac:spMk id="8" creationId="{5A59F003-E00A-43F9-91DC-CC54E3B87466}"/>
          </ac:spMkLst>
        </pc:spChg>
        <pc:spChg chg="add">
          <ac:chgData name="Jamil Sinno" userId="262f433c40aad743" providerId="Windows Live" clId="Web-{2AFC30A3-F82A-4EE9-963F-219EA39A1169}" dt="2023-10-25T23:31:04.006" v="481"/>
          <ac:spMkLst>
            <pc:docMk/>
            <pc:sldMk cId="3485412430" sldId="290"/>
            <ac:spMk id="10" creationId="{D74A4382-E3AD-430A-9A1F-DFA3E0E77A7D}"/>
          </ac:spMkLst>
        </pc:spChg>
        <pc:spChg chg="add del">
          <ac:chgData name="Jamil Sinno" userId="262f433c40aad743" providerId="Windows Live" clId="Web-{2AFC30A3-F82A-4EE9-963F-219EA39A1169}" dt="2023-10-25T23:30:17.223" v="468"/>
          <ac:spMkLst>
            <pc:docMk/>
            <pc:sldMk cId="3485412430" sldId="290"/>
            <ac:spMk id="11" creationId="{0671A8AE-40A1-4631-A6B8-581AFF065482}"/>
          </ac:spMkLst>
        </pc:spChg>
        <pc:spChg chg="add">
          <ac:chgData name="Jamil Sinno" userId="262f433c40aad743" providerId="Windows Live" clId="Web-{2AFC30A3-F82A-4EE9-963F-219EA39A1169}" dt="2023-10-25T23:31:04.006" v="481"/>
          <ac:spMkLst>
            <pc:docMk/>
            <pc:sldMk cId="3485412430" sldId="290"/>
            <ac:spMk id="12" creationId="{79F40191-0F44-4FD1-82CC-ACB507C14BE6}"/>
          </ac:spMkLst>
        </pc:spChg>
        <pc:spChg chg="add del">
          <ac:chgData name="Jamil Sinno" userId="262f433c40aad743" providerId="Windows Live" clId="Web-{2AFC30A3-F82A-4EE9-963F-219EA39A1169}" dt="2023-10-25T23:30:17.223" v="468"/>
          <ac:spMkLst>
            <pc:docMk/>
            <pc:sldMk cId="3485412430" sldId="290"/>
            <ac:spMk id="13" creationId="{AB58EF07-17C2-48CF-ABB0-EEF1F17CB8F0}"/>
          </ac:spMkLst>
        </pc:spChg>
        <pc:spChg chg="add del">
          <ac:chgData name="Jamil Sinno" userId="262f433c40aad743" providerId="Windows Live" clId="Web-{2AFC30A3-F82A-4EE9-963F-219EA39A1169}" dt="2023-10-25T23:30:17.223" v="468"/>
          <ac:spMkLst>
            <pc:docMk/>
            <pc:sldMk cId="3485412430" sldId="290"/>
            <ac:spMk id="15" creationId="{AF2F604E-43BE-4DC3-B983-E071523364F8}"/>
          </ac:spMkLst>
        </pc:spChg>
        <pc:spChg chg="add del">
          <ac:chgData name="Jamil Sinno" userId="262f433c40aad743" providerId="Windows Live" clId="Web-{2AFC30A3-F82A-4EE9-963F-219EA39A1169}" dt="2023-10-25T23:30:17.223" v="468"/>
          <ac:spMkLst>
            <pc:docMk/>
            <pc:sldMk cId="3485412430" sldId="290"/>
            <ac:spMk id="17" creationId="{08C9B587-E65E-4B52-B37C-ABEBB6E87928}"/>
          </ac:spMkLst>
        </pc:spChg>
        <pc:spChg chg="add del">
          <ac:chgData name="Jamil Sinno" userId="262f433c40aad743" providerId="Windows Live" clId="Web-{2AFC30A3-F82A-4EE9-963F-219EA39A1169}" dt="2023-10-25T23:30:56.990" v="480"/>
          <ac:spMkLst>
            <pc:docMk/>
            <pc:sldMk cId="3485412430" sldId="290"/>
            <ac:spMk id="20" creationId="{53306540-870A-7346-8CFF-A1B08DE50CF9}"/>
          </ac:spMkLst>
        </pc:spChg>
        <pc:spChg chg="add del">
          <ac:chgData name="Jamil Sinno" userId="262f433c40aad743" providerId="Windows Live" clId="Web-{2AFC30A3-F82A-4EE9-963F-219EA39A1169}" dt="2023-10-25T23:30:41.161" v="475"/>
          <ac:spMkLst>
            <pc:docMk/>
            <pc:sldMk cId="3485412430" sldId="290"/>
            <ac:spMk id="25" creationId="{71B2258F-86CA-4D4D-8270-BC05FCDEBFB3}"/>
          </ac:spMkLst>
        </pc:spChg>
        <pc:spChg chg="add del">
          <ac:chgData name="Jamil Sinno" userId="262f433c40aad743" providerId="Windows Live" clId="Web-{2AFC30A3-F82A-4EE9-963F-219EA39A1169}" dt="2023-10-25T23:30:44.568" v="477"/>
          <ac:spMkLst>
            <pc:docMk/>
            <pc:sldMk cId="3485412430" sldId="290"/>
            <ac:spMk id="27" creationId="{AB58EF07-17C2-48CF-ABB0-EEF1F17CB8F0}"/>
          </ac:spMkLst>
        </pc:spChg>
        <pc:spChg chg="add del">
          <ac:chgData name="Jamil Sinno" userId="262f433c40aad743" providerId="Windows Live" clId="Web-{2AFC30A3-F82A-4EE9-963F-219EA39A1169}" dt="2023-10-25T23:30:44.568" v="477"/>
          <ac:spMkLst>
            <pc:docMk/>
            <pc:sldMk cId="3485412430" sldId="290"/>
            <ac:spMk id="28" creationId="{0671A8AE-40A1-4631-A6B8-581AFF065482}"/>
          </ac:spMkLst>
        </pc:spChg>
        <pc:spChg chg="add del">
          <ac:chgData name="Jamil Sinno" userId="262f433c40aad743" providerId="Windows Live" clId="Web-{2AFC30A3-F82A-4EE9-963F-219EA39A1169}" dt="2023-10-25T23:30:44.568" v="477"/>
          <ac:spMkLst>
            <pc:docMk/>
            <pc:sldMk cId="3485412430" sldId="290"/>
            <ac:spMk id="29" creationId="{AF2F604E-43BE-4DC3-B983-E071523364F8}"/>
          </ac:spMkLst>
        </pc:spChg>
        <pc:spChg chg="add del">
          <ac:chgData name="Jamil Sinno" userId="262f433c40aad743" providerId="Windows Live" clId="Web-{2AFC30A3-F82A-4EE9-963F-219EA39A1169}" dt="2023-10-25T23:30:44.568" v="477"/>
          <ac:spMkLst>
            <pc:docMk/>
            <pc:sldMk cId="3485412430" sldId="290"/>
            <ac:spMk id="31" creationId="{08C9B587-E65E-4B52-B37C-ABEBB6E87928}"/>
          </ac:spMkLst>
        </pc:spChg>
        <pc:spChg chg="add del">
          <ac:chgData name="Jamil Sinno" userId="262f433c40aad743" providerId="Windows Live" clId="Web-{2AFC30A3-F82A-4EE9-963F-219EA39A1169}" dt="2023-10-25T23:30:56.177" v="479"/>
          <ac:spMkLst>
            <pc:docMk/>
            <pc:sldMk cId="3485412430" sldId="290"/>
            <ac:spMk id="33" creationId="{657F69E0-C4B0-4BEC-A689-4F8D877F05D4}"/>
          </ac:spMkLst>
        </pc:spChg>
        <pc:spChg chg="add del">
          <ac:chgData name="Jamil Sinno" userId="262f433c40aad743" providerId="Windows Live" clId="Web-{2AFC30A3-F82A-4EE9-963F-219EA39A1169}" dt="2023-10-25T23:30:56.177" v="479"/>
          <ac:spMkLst>
            <pc:docMk/>
            <pc:sldMk cId="3485412430" sldId="290"/>
            <ac:spMk id="34" creationId="{9F6380B4-6A1C-481E-8408-B4E6C75B9B81}"/>
          </ac:spMkLst>
        </pc:spChg>
        <pc:picChg chg="add del">
          <ac:chgData name="Jamil Sinno" userId="262f433c40aad743" providerId="Windows Live" clId="Web-{2AFC30A3-F82A-4EE9-963F-219EA39A1169}" dt="2023-10-25T23:30:17.223" v="468"/>
          <ac:picMkLst>
            <pc:docMk/>
            <pc:sldMk cId="3485412430" sldId="290"/>
            <ac:picMk id="7" creationId="{FEBF49EF-AC58-0C94-2B82-A553FDA57C2E}"/>
          </ac:picMkLst>
        </pc:picChg>
        <pc:picChg chg="add mod">
          <ac:chgData name="Jamil Sinno" userId="262f433c40aad743" providerId="Windows Live" clId="Web-{2AFC30A3-F82A-4EE9-963F-219EA39A1169}" dt="2023-10-25T23:32:41.244" v="499"/>
          <ac:picMkLst>
            <pc:docMk/>
            <pc:sldMk cId="3485412430" sldId="290"/>
            <ac:picMk id="9" creationId="{082A5A9F-A223-8761-7A09-CDBC0FF90ACD}"/>
          </ac:picMkLst>
        </pc:picChg>
        <pc:picChg chg="add del mod">
          <ac:chgData name="Jamil Sinno" userId="262f433c40aad743" providerId="Windows Live" clId="Web-{2AFC30A3-F82A-4EE9-963F-219EA39A1169}" dt="2023-10-25T23:30:56.990" v="480"/>
          <ac:picMkLst>
            <pc:docMk/>
            <pc:sldMk cId="3485412430" sldId="290"/>
            <ac:picMk id="19" creationId="{E512B087-5F96-7D5A-89B6-F5C8E534329E}"/>
          </ac:picMkLst>
        </pc:picChg>
      </pc:sldChg>
    </pc:docChg>
  </pc:docChgLst>
  <pc:docChgLst>
    <pc:chgData name="Jamil Sinno" userId="262f433c40aad743" providerId="Windows Live" clId="Web-{A44C8830-BB31-453B-A389-8ABFD78622F1}"/>
    <pc:docChg chg="modSld">
      <pc:chgData name="Jamil Sinno" userId="262f433c40aad743" providerId="Windows Live" clId="Web-{A44C8830-BB31-453B-A389-8ABFD78622F1}" dt="2023-10-20T13:27:58.018" v="31" actId="20577"/>
      <pc:docMkLst>
        <pc:docMk/>
      </pc:docMkLst>
      <pc:sldChg chg="modSp">
        <pc:chgData name="Jamil Sinno" userId="262f433c40aad743" providerId="Windows Live" clId="Web-{A44C8830-BB31-453B-A389-8ABFD78622F1}" dt="2023-10-20T13:26:47.015" v="23" actId="20577"/>
        <pc:sldMkLst>
          <pc:docMk/>
          <pc:sldMk cId="3704378316" sldId="257"/>
        </pc:sldMkLst>
        <pc:spChg chg="mod">
          <ac:chgData name="Jamil Sinno" userId="262f433c40aad743" providerId="Windows Live" clId="Web-{A44C8830-BB31-453B-A389-8ABFD78622F1}" dt="2023-10-20T13:26:47.015" v="23" actId="20577"/>
          <ac:spMkLst>
            <pc:docMk/>
            <pc:sldMk cId="3704378316" sldId="257"/>
            <ac:spMk id="3" creationId="{20078F79-52BB-BA4D-89A6-1073A286B182}"/>
          </ac:spMkLst>
        </pc:spChg>
      </pc:sldChg>
      <pc:sldChg chg="modSp">
        <pc:chgData name="Jamil Sinno" userId="262f433c40aad743" providerId="Windows Live" clId="Web-{A44C8830-BB31-453B-A389-8ABFD78622F1}" dt="2023-10-20T13:21:09.454" v="0" actId="20577"/>
        <pc:sldMkLst>
          <pc:docMk/>
          <pc:sldMk cId="3633634221" sldId="272"/>
        </pc:sldMkLst>
        <pc:spChg chg="mod">
          <ac:chgData name="Jamil Sinno" userId="262f433c40aad743" providerId="Windows Live" clId="Web-{A44C8830-BB31-453B-A389-8ABFD78622F1}" dt="2023-10-20T13:21:09.454" v="0" actId="20577"/>
          <ac:spMkLst>
            <pc:docMk/>
            <pc:sldMk cId="3633634221" sldId="272"/>
            <ac:spMk id="8" creationId="{B056BFFF-7D4D-AA0A-811E-B75FEB81B276}"/>
          </ac:spMkLst>
        </pc:spChg>
      </pc:sldChg>
      <pc:sldChg chg="modSp">
        <pc:chgData name="Jamil Sinno" userId="262f433c40aad743" providerId="Windows Live" clId="Web-{A44C8830-BB31-453B-A389-8ABFD78622F1}" dt="2023-10-20T13:27:54.049" v="28" actId="20577"/>
        <pc:sldMkLst>
          <pc:docMk/>
          <pc:sldMk cId="3383099992" sldId="274"/>
        </pc:sldMkLst>
        <pc:spChg chg="mod">
          <ac:chgData name="Jamil Sinno" userId="262f433c40aad743" providerId="Windows Live" clId="Web-{A44C8830-BB31-453B-A389-8ABFD78622F1}" dt="2023-10-20T13:27:54.049" v="28" actId="20577"/>
          <ac:spMkLst>
            <pc:docMk/>
            <pc:sldMk cId="3383099992" sldId="274"/>
            <ac:spMk id="3" creationId="{A2627281-95C5-1540-8D29-3729EB624F04}"/>
          </ac:spMkLst>
        </pc:spChg>
      </pc:sldChg>
      <pc:sldChg chg="modSp">
        <pc:chgData name="Jamil Sinno" userId="262f433c40aad743" providerId="Windows Live" clId="Web-{A44C8830-BB31-453B-A389-8ABFD78622F1}" dt="2023-10-20T13:27:58.018" v="31" actId="20577"/>
        <pc:sldMkLst>
          <pc:docMk/>
          <pc:sldMk cId="2448346070" sldId="275"/>
        </pc:sldMkLst>
        <pc:spChg chg="mod">
          <ac:chgData name="Jamil Sinno" userId="262f433c40aad743" providerId="Windows Live" clId="Web-{A44C8830-BB31-453B-A389-8ABFD78622F1}" dt="2023-10-20T13:27:58.018" v="31" actId="20577"/>
          <ac:spMkLst>
            <pc:docMk/>
            <pc:sldMk cId="2448346070" sldId="275"/>
            <ac:spMk id="3" creationId="{106AE012-75A4-6AF6-9653-52E25F7B946C}"/>
          </ac:spMkLst>
        </pc:spChg>
      </pc:sldChg>
      <pc:sldChg chg="modSp">
        <pc:chgData name="Jamil Sinno" userId="262f433c40aad743" providerId="Windows Live" clId="Web-{A44C8830-BB31-453B-A389-8ABFD78622F1}" dt="2023-10-20T13:27:34.658" v="26" actId="20577"/>
        <pc:sldMkLst>
          <pc:docMk/>
          <pc:sldMk cId="1350418632" sldId="277"/>
        </pc:sldMkLst>
        <pc:spChg chg="mod">
          <ac:chgData name="Jamil Sinno" userId="262f433c40aad743" providerId="Windows Live" clId="Web-{A44C8830-BB31-453B-A389-8ABFD78622F1}" dt="2023-10-20T13:27:34.658" v="26" actId="20577"/>
          <ac:spMkLst>
            <pc:docMk/>
            <pc:sldMk cId="1350418632" sldId="277"/>
            <ac:spMk id="3" creationId="{43B659B6-AFD6-C728-12C2-8597F0460AFD}"/>
          </ac:spMkLst>
        </pc:spChg>
      </pc:sldChg>
    </pc:docChg>
  </pc:docChgLst>
  <pc:docChgLst>
    <pc:chgData name="Jamil Sinno" userId="262f433c40aad743" providerId="Windows Live" clId="Web-{407AFE63-EB7C-4419-A663-B9CAD0E09134}"/>
    <pc:docChg chg="addSld delSld modSld sldOrd">
      <pc:chgData name="Jamil Sinno" userId="262f433c40aad743" providerId="Windows Live" clId="Web-{407AFE63-EB7C-4419-A663-B9CAD0E09134}" dt="2023-09-28T17:49:27.645" v="865" actId="20577"/>
      <pc:docMkLst>
        <pc:docMk/>
      </pc:docMkLst>
      <pc:sldChg chg="modSp ord">
        <pc:chgData name="Jamil Sinno" userId="262f433c40aad743" providerId="Windows Live" clId="Web-{407AFE63-EB7C-4419-A663-B9CAD0E09134}" dt="2023-09-28T17:49:23.582" v="861" actId="20577"/>
        <pc:sldMkLst>
          <pc:docMk/>
          <pc:sldMk cId="169382447" sldId="258"/>
        </pc:sldMkLst>
        <pc:spChg chg="mod">
          <ac:chgData name="Jamil Sinno" userId="262f433c40aad743" providerId="Windows Live" clId="Web-{407AFE63-EB7C-4419-A663-B9CAD0E09134}" dt="2023-09-28T17:49:23.582" v="861" actId="20577"/>
          <ac:spMkLst>
            <pc:docMk/>
            <pc:sldMk cId="169382447" sldId="258"/>
            <ac:spMk id="3" creationId="{F153E96E-9BCE-BB43-B5BB-B5642B40EA0C}"/>
          </ac:spMkLst>
        </pc:spChg>
      </pc:sldChg>
      <pc:sldChg chg="modSp">
        <pc:chgData name="Jamil Sinno" userId="262f433c40aad743" providerId="Windows Live" clId="Web-{407AFE63-EB7C-4419-A663-B9CAD0E09134}" dt="2023-09-28T17:49:27.645" v="865" actId="20577"/>
        <pc:sldMkLst>
          <pc:docMk/>
          <pc:sldMk cId="3002725418" sldId="259"/>
        </pc:sldMkLst>
        <pc:spChg chg="mod">
          <ac:chgData name="Jamil Sinno" userId="262f433c40aad743" providerId="Windows Live" clId="Web-{407AFE63-EB7C-4419-A663-B9CAD0E09134}" dt="2023-09-28T17:49:27.645" v="865" actId="20577"/>
          <ac:spMkLst>
            <pc:docMk/>
            <pc:sldMk cId="3002725418" sldId="259"/>
            <ac:spMk id="2" creationId="{44AD4E2F-CC37-E246-40FC-1D3ADED02B94}"/>
          </ac:spMkLst>
        </pc:spChg>
      </pc:sldChg>
      <pc:sldChg chg="modSp new">
        <pc:chgData name="Jamil Sinno" userId="262f433c40aad743" providerId="Windows Live" clId="Web-{407AFE63-EB7C-4419-A663-B9CAD0E09134}" dt="2023-09-28T17:22:49.605" v="131" actId="20577"/>
        <pc:sldMkLst>
          <pc:docMk/>
          <pc:sldMk cId="1508782032" sldId="273"/>
        </pc:sldMkLst>
        <pc:spChg chg="mod">
          <ac:chgData name="Jamil Sinno" userId="262f433c40aad743" providerId="Windows Live" clId="Web-{407AFE63-EB7C-4419-A663-B9CAD0E09134}" dt="2023-09-28T17:21:22.634" v="4" actId="20577"/>
          <ac:spMkLst>
            <pc:docMk/>
            <pc:sldMk cId="1508782032" sldId="273"/>
            <ac:spMk id="2" creationId="{07D239FE-44C0-ED38-C082-EF8F2AA17BB2}"/>
          </ac:spMkLst>
        </pc:spChg>
        <pc:spChg chg="mod">
          <ac:chgData name="Jamil Sinno" userId="262f433c40aad743" providerId="Windows Live" clId="Web-{407AFE63-EB7C-4419-A663-B9CAD0E09134}" dt="2023-09-28T17:22:49.605" v="131" actId="20577"/>
          <ac:spMkLst>
            <pc:docMk/>
            <pc:sldMk cId="1508782032" sldId="273"/>
            <ac:spMk id="3" creationId="{99195CAD-A48E-ED82-2CCE-1F1A813E91AD}"/>
          </ac:spMkLst>
        </pc:spChg>
      </pc:sldChg>
      <pc:sldChg chg="modSp new">
        <pc:chgData name="Jamil Sinno" userId="262f433c40aad743" providerId="Windows Live" clId="Web-{407AFE63-EB7C-4419-A663-B9CAD0E09134}" dt="2023-09-28T17:30:48.825" v="332" actId="20577"/>
        <pc:sldMkLst>
          <pc:docMk/>
          <pc:sldMk cId="3383099992" sldId="274"/>
        </pc:sldMkLst>
        <pc:spChg chg="mod">
          <ac:chgData name="Jamil Sinno" userId="262f433c40aad743" providerId="Windows Live" clId="Web-{407AFE63-EB7C-4419-A663-B9CAD0E09134}" dt="2023-09-28T17:23:48.935" v="133" actId="20577"/>
          <ac:spMkLst>
            <pc:docMk/>
            <pc:sldMk cId="3383099992" sldId="274"/>
            <ac:spMk id="2" creationId="{2EB487E3-2204-C84F-648B-28BC5B93C53B}"/>
          </ac:spMkLst>
        </pc:spChg>
        <pc:spChg chg="mod">
          <ac:chgData name="Jamil Sinno" userId="262f433c40aad743" providerId="Windows Live" clId="Web-{407AFE63-EB7C-4419-A663-B9CAD0E09134}" dt="2023-09-28T17:30:48.825" v="332" actId="20577"/>
          <ac:spMkLst>
            <pc:docMk/>
            <pc:sldMk cId="3383099992" sldId="274"/>
            <ac:spMk id="3" creationId="{A2627281-95C5-1540-8D29-3729EB624F04}"/>
          </ac:spMkLst>
        </pc:spChg>
      </pc:sldChg>
      <pc:sldChg chg="modSp new">
        <pc:chgData name="Jamil Sinno" userId="262f433c40aad743" providerId="Windows Live" clId="Web-{407AFE63-EB7C-4419-A663-B9CAD0E09134}" dt="2023-09-28T17:33:27.877" v="402" actId="20577"/>
        <pc:sldMkLst>
          <pc:docMk/>
          <pc:sldMk cId="2448346070" sldId="275"/>
        </pc:sldMkLst>
        <pc:spChg chg="mod">
          <ac:chgData name="Jamil Sinno" userId="262f433c40aad743" providerId="Windows Live" clId="Web-{407AFE63-EB7C-4419-A663-B9CAD0E09134}" dt="2023-09-28T17:31:53.765" v="339" actId="20577"/>
          <ac:spMkLst>
            <pc:docMk/>
            <pc:sldMk cId="2448346070" sldId="275"/>
            <ac:spMk id="2" creationId="{D4D7BF8A-58C2-E0E4-34BA-E633D3E0C11F}"/>
          </ac:spMkLst>
        </pc:spChg>
        <pc:spChg chg="mod">
          <ac:chgData name="Jamil Sinno" userId="262f433c40aad743" providerId="Windows Live" clId="Web-{407AFE63-EB7C-4419-A663-B9CAD0E09134}" dt="2023-09-28T17:33:27.877" v="402" actId="20577"/>
          <ac:spMkLst>
            <pc:docMk/>
            <pc:sldMk cId="2448346070" sldId="275"/>
            <ac:spMk id="3" creationId="{106AE012-75A4-6AF6-9653-52E25F7B946C}"/>
          </ac:spMkLst>
        </pc:spChg>
      </pc:sldChg>
      <pc:sldChg chg="modSp new">
        <pc:chgData name="Jamil Sinno" userId="262f433c40aad743" providerId="Windows Live" clId="Web-{407AFE63-EB7C-4419-A663-B9CAD0E09134}" dt="2023-09-28T17:34:01.535" v="440" actId="20577"/>
        <pc:sldMkLst>
          <pc:docMk/>
          <pc:sldMk cId="1476398100" sldId="276"/>
        </pc:sldMkLst>
        <pc:spChg chg="mod">
          <ac:chgData name="Jamil Sinno" userId="262f433c40aad743" providerId="Windows Live" clId="Web-{407AFE63-EB7C-4419-A663-B9CAD0E09134}" dt="2023-09-28T17:33:34.237" v="405" actId="20577"/>
          <ac:spMkLst>
            <pc:docMk/>
            <pc:sldMk cId="1476398100" sldId="276"/>
            <ac:spMk id="2" creationId="{C5295E5D-01A6-C049-CB69-C57415A7E80C}"/>
          </ac:spMkLst>
        </pc:spChg>
        <pc:spChg chg="mod">
          <ac:chgData name="Jamil Sinno" userId="262f433c40aad743" providerId="Windows Live" clId="Web-{407AFE63-EB7C-4419-A663-B9CAD0E09134}" dt="2023-09-28T17:34:01.535" v="440" actId="20577"/>
          <ac:spMkLst>
            <pc:docMk/>
            <pc:sldMk cId="1476398100" sldId="276"/>
            <ac:spMk id="3" creationId="{75A23535-60E5-3252-DA49-7F6C054BF886}"/>
          </ac:spMkLst>
        </pc:spChg>
      </pc:sldChg>
      <pc:sldChg chg="modSp new">
        <pc:chgData name="Jamil Sinno" userId="262f433c40aad743" providerId="Windows Live" clId="Web-{407AFE63-EB7C-4419-A663-B9CAD0E09134}" dt="2023-09-28T17:47:05.780" v="835" actId="20577"/>
        <pc:sldMkLst>
          <pc:docMk/>
          <pc:sldMk cId="1350418632" sldId="277"/>
        </pc:sldMkLst>
        <pc:spChg chg="mod">
          <ac:chgData name="Jamil Sinno" userId="262f433c40aad743" providerId="Windows Live" clId="Web-{407AFE63-EB7C-4419-A663-B9CAD0E09134}" dt="2023-09-28T17:34:51.646" v="448" actId="20577"/>
          <ac:spMkLst>
            <pc:docMk/>
            <pc:sldMk cId="1350418632" sldId="277"/>
            <ac:spMk id="2" creationId="{26EAC465-2EB0-7575-3355-5EED63DBDD24}"/>
          </ac:spMkLst>
        </pc:spChg>
        <pc:spChg chg="mod">
          <ac:chgData name="Jamil Sinno" userId="262f433c40aad743" providerId="Windows Live" clId="Web-{407AFE63-EB7C-4419-A663-B9CAD0E09134}" dt="2023-09-28T17:47:05.780" v="835" actId="20577"/>
          <ac:spMkLst>
            <pc:docMk/>
            <pc:sldMk cId="1350418632" sldId="277"/>
            <ac:spMk id="3" creationId="{43B659B6-AFD6-C728-12C2-8597F0460AFD}"/>
          </ac:spMkLst>
        </pc:spChg>
      </pc:sldChg>
      <pc:sldChg chg="modSp add ord replId">
        <pc:chgData name="Jamil Sinno" userId="262f433c40aad743" providerId="Windows Live" clId="Web-{407AFE63-EB7C-4419-A663-B9CAD0E09134}" dt="2023-09-28T17:35:05.677" v="466" actId="20577"/>
        <pc:sldMkLst>
          <pc:docMk/>
          <pc:sldMk cId="4235851742" sldId="278"/>
        </pc:sldMkLst>
        <pc:spChg chg="mod">
          <ac:chgData name="Jamil Sinno" userId="262f433c40aad743" providerId="Windows Live" clId="Web-{407AFE63-EB7C-4419-A663-B9CAD0E09134}" dt="2023-09-28T17:35:05.677" v="466" actId="20577"/>
          <ac:spMkLst>
            <pc:docMk/>
            <pc:sldMk cId="4235851742" sldId="278"/>
            <ac:spMk id="2" creationId="{6BE98B4B-0A5C-22DA-EC5F-6B204A8EE86B}"/>
          </ac:spMkLst>
        </pc:spChg>
      </pc:sldChg>
      <pc:sldChg chg="modSp add ord replId">
        <pc:chgData name="Jamil Sinno" userId="262f433c40aad743" providerId="Windows Live" clId="Web-{407AFE63-EB7C-4419-A663-B9CAD0E09134}" dt="2023-09-28T17:47:29" v="849"/>
        <pc:sldMkLst>
          <pc:docMk/>
          <pc:sldMk cId="2009791229" sldId="279"/>
        </pc:sldMkLst>
        <pc:spChg chg="mod">
          <ac:chgData name="Jamil Sinno" userId="262f433c40aad743" providerId="Windows Live" clId="Web-{407AFE63-EB7C-4419-A663-B9CAD0E09134}" dt="2023-09-28T17:47:26.515" v="848" actId="20577"/>
          <ac:spMkLst>
            <pc:docMk/>
            <pc:sldMk cId="2009791229" sldId="279"/>
            <ac:spMk id="2" creationId="{6BE98B4B-0A5C-22DA-EC5F-6B204A8EE86B}"/>
          </ac:spMkLst>
        </pc:spChg>
      </pc:sldChg>
      <pc:sldChg chg="modSp new del">
        <pc:chgData name="Jamil Sinno" userId="262f433c40aad743" providerId="Windows Live" clId="Web-{407AFE63-EB7C-4419-A663-B9CAD0E09134}" dt="2023-09-28T17:47:00.983" v="593"/>
        <pc:sldMkLst>
          <pc:docMk/>
          <pc:sldMk cId="3146516381" sldId="279"/>
        </pc:sldMkLst>
        <pc:spChg chg="mod">
          <ac:chgData name="Jamil Sinno" userId="262f433c40aad743" providerId="Windows Live" clId="Web-{407AFE63-EB7C-4419-A663-B9CAD0E09134}" dt="2023-09-28T17:47:00.546" v="592" actId="20577"/>
          <ac:spMkLst>
            <pc:docMk/>
            <pc:sldMk cId="3146516381" sldId="279"/>
            <ac:spMk id="2" creationId="{7AE84E61-7C43-F491-2D6B-F97FD5086B09}"/>
          </ac:spMkLst>
        </pc:spChg>
      </pc:sldChg>
    </pc:docChg>
  </pc:docChgLst>
  <pc:docChgLst>
    <pc:chgData name="Jamil Sinno" userId="262f433c40aad743" providerId="Windows Live" clId="Web-{DD8A7489-2CC1-47FE-B566-EB148C2557FF}"/>
    <pc:docChg chg="modSld">
      <pc:chgData name="Jamil Sinno" userId="262f433c40aad743" providerId="Windows Live" clId="Web-{DD8A7489-2CC1-47FE-B566-EB148C2557FF}" dt="2023-10-22T02:34:46.395" v="32" actId="1076"/>
      <pc:docMkLst>
        <pc:docMk/>
      </pc:docMkLst>
      <pc:sldChg chg="addSp delSp modSp">
        <pc:chgData name="Jamil Sinno" userId="262f433c40aad743" providerId="Windows Live" clId="Web-{DD8A7489-2CC1-47FE-B566-EB148C2557FF}" dt="2023-10-22T02:34:46.395" v="32" actId="1076"/>
        <pc:sldMkLst>
          <pc:docMk/>
          <pc:sldMk cId="1056193439" sldId="284"/>
        </pc:sldMkLst>
        <pc:spChg chg="ord">
          <ac:chgData name="Jamil Sinno" userId="262f433c40aad743" providerId="Windows Live" clId="Web-{DD8A7489-2CC1-47FE-B566-EB148C2557FF}" dt="2023-10-22T02:28:03.208" v="11"/>
          <ac:spMkLst>
            <pc:docMk/>
            <pc:sldMk cId="1056193439" sldId="284"/>
            <ac:spMk id="4" creationId="{FFBE57F2-9892-7753-ED6F-21D24F30D733}"/>
          </ac:spMkLst>
        </pc:spChg>
        <pc:spChg chg="add del mod">
          <ac:chgData name="Jamil Sinno" userId="262f433c40aad743" providerId="Windows Live" clId="Web-{DD8A7489-2CC1-47FE-B566-EB148C2557FF}" dt="2023-10-22T02:33:28.252" v="21"/>
          <ac:spMkLst>
            <pc:docMk/>
            <pc:sldMk cId="1056193439" sldId="284"/>
            <ac:spMk id="8" creationId="{4D1B7D0B-CC1F-53D8-AC0C-E7DE29368195}"/>
          </ac:spMkLst>
        </pc:spChg>
        <pc:spChg chg="del">
          <ac:chgData name="Jamil Sinno" userId="262f433c40aad743" providerId="Windows Live" clId="Web-{DD8A7489-2CC1-47FE-B566-EB148C2557FF}" dt="2023-10-22T02:26:25.518" v="6"/>
          <ac:spMkLst>
            <pc:docMk/>
            <pc:sldMk cId="1056193439" sldId="284"/>
            <ac:spMk id="9" creationId="{5A82FB13-1491-733F-390B-008757FAF2A6}"/>
          </ac:spMkLst>
        </pc:spChg>
        <pc:spChg chg="del mod">
          <ac:chgData name="Jamil Sinno" userId="262f433c40aad743" providerId="Windows Live" clId="Web-{DD8A7489-2CC1-47FE-B566-EB148C2557FF}" dt="2023-10-22T02:26:20.533" v="3"/>
          <ac:spMkLst>
            <pc:docMk/>
            <pc:sldMk cId="1056193439" sldId="284"/>
            <ac:spMk id="16" creationId="{D982EDEE-E4DA-684E-9CA1-A6360A97A6A1}"/>
          </ac:spMkLst>
        </pc:spChg>
        <pc:spChg chg="del mod">
          <ac:chgData name="Jamil Sinno" userId="262f433c40aad743" providerId="Windows Live" clId="Web-{DD8A7489-2CC1-47FE-B566-EB148C2557FF}" dt="2023-10-22T02:26:22.377" v="5"/>
          <ac:spMkLst>
            <pc:docMk/>
            <pc:sldMk cId="1056193439" sldId="284"/>
            <ac:spMk id="17" creationId="{2975F0E9-DDF8-53B1-C295-9E63847232A1}"/>
          </ac:spMkLst>
        </pc:spChg>
        <pc:picChg chg="add del mod ord">
          <ac:chgData name="Jamil Sinno" userId="262f433c40aad743" providerId="Windows Live" clId="Web-{DD8A7489-2CC1-47FE-B566-EB148C2557FF}" dt="2023-10-22T02:33:00.002" v="13"/>
          <ac:picMkLst>
            <pc:docMk/>
            <pc:sldMk cId="1056193439" sldId="284"/>
            <ac:picMk id="2" creationId="{C9C245E5-2912-84E8-A51A-51BBC1683BCE}"/>
          </ac:picMkLst>
        </pc:picChg>
        <pc:picChg chg="mod">
          <ac:chgData name="Jamil Sinno" userId="262f433c40aad743" providerId="Windows Live" clId="Web-{DD8A7489-2CC1-47FE-B566-EB148C2557FF}" dt="2023-10-22T02:34:27.520" v="30"/>
          <ac:picMkLst>
            <pc:docMk/>
            <pc:sldMk cId="1056193439" sldId="284"/>
            <ac:picMk id="3" creationId="{1539497D-DD8A-0754-143C-E5A57D1BF7E1}"/>
          </ac:picMkLst>
        </pc:picChg>
        <pc:picChg chg="del">
          <ac:chgData name="Jamil Sinno" userId="262f433c40aad743" providerId="Windows Live" clId="Web-{DD8A7489-2CC1-47FE-B566-EB148C2557FF}" dt="2023-10-22T02:26:16.518" v="0"/>
          <ac:picMkLst>
            <pc:docMk/>
            <pc:sldMk cId="1056193439" sldId="284"/>
            <ac:picMk id="6" creationId="{7B6D48BC-C877-D015-15B3-683005D16A77}"/>
          </ac:picMkLst>
        </pc:picChg>
        <pc:picChg chg="add mod ord">
          <ac:chgData name="Jamil Sinno" userId="262f433c40aad743" providerId="Windows Live" clId="Web-{DD8A7489-2CC1-47FE-B566-EB148C2557FF}" dt="2023-10-22T02:34:46.395" v="32" actId="1076"/>
          <ac:picMkLst>
            <pc:docMk/>
            <pc:sldMk cId="1056193439" sldId="284"/>
            <ac:picMk id="7" creationId="{FADE2BB5-1973-E7BE-A73A-9250C1626EF0}"/>
          </ac:picMkLst>
        </pc:picChg>
      </pc:sldChg>
    </pc:docChg>
  </pc:docChgLst>
  <pc:docChgLst>
    <pc:chgData name="Jamil Sinno" userId="262f433c40aad743" providerId="Windows Live" clId="Web-{40E6C3C1-2543-4726-BB06-91A511F78B3C}"/>
    <pc:docChg chg="modSld">
      <pc:chgData name="Jamil Sinno" userId="262f433c40aad743" providerId="Windows Live" clId="Web-{40E6C3C1-2543-4726-BB06-91A511F78B3C}" dt="2023-10-26T19:13:15.298" v="103" actId="1076"/>
      <pc:docMkLst>
        <pc:docMk/>
      </pc:docMkLst>
      <pc:sldChg chg="modSp modNotes">
        <pc:chgData name="Jamil Sinno" userId="262f433c40aad743" providerId="Windows Live" clId="Web-{40E6C3C1-2543-4726-BB06-91A511F78B3C}" dt="2023-10-26T18:40:08.765" v="40" actId="20577"/>
        <pc:sldMkLst>
          <pc:docMk/>
          <pc:sldMk cId="169382447" sldId="258"/>
        </pc:sldMkLst>
        <pc:spChg chg="mod">
          <ac:chgData name="Jamil Sinno" userId="262f433c40aad743" providerId="Windows Live" clId="Web-{40E6C3C1-2543-4726-BB06-91A511F78B3C}" dt="2023-10-26T18:40:08.765" v="40" actId="20577"/>
          <ac:spMkLst>
            <pc:docMk/>
            <pc:sldMk cId="169382447" sldId="258"/>
            <ac:spMk id="3" creationId="{F153E96E-9BCE-BB43-B5BB-B5642B40EA0C}"/>
          </ac:spMkLst>
        </pc:spChg>
      </pc:sldChg>
      <pc:sldChg chg="modSp">
        <pc:chgData name="Jamil Sinno" userId="262f433c40aad743" providerId="Windows Live" clId="Web-{40E6C3C1-2543-4726-BB06-91A511F78B3C}" dt="2023-10-26T19:00:56.681" v="88" actId="20577"/>
        <pc:sldMkLst>
          <pc:docMk/>
          <pc:sldMk cId="1365166756" sldId="262"/>
        </pc:sldMkLst>
        <pc:spChg chg="mod">
          <ac:chgData name="Jamil Sinno" userId="262f433c40aad743" providerId="Windows Live" clId="Web-{40E6C3C1-2543-4726-BB06-91A511F78B3C}" dt="2023-10-26T19:00:56.681" v="88" actId="20577"/>
          <ac:spMkLst>
            <pc:docMk/>
            <pc:sldMk cId="1365166756" sldId="262"/>
            <ac:spMk id="2" creationId="{17B6882F-8580-CE43-939C-FE89CA01A61E}"/>
          </ac:spMkLst>
        </pc:spChg>
      </pc:sldChg>
      <pc:sldChg chg="modSp">
        <pc:chgData name="Jamil Sinno" userId="262f433c40aad743" providerId="Windows Live" clId="Web-{40E6C3C1-2543-4726-BB06-91A511F78B3C}" dt="2023-10-26T19:01:52.151" v="96" actId="20577"/>
        <pc:sldMkLst>
          <pc:docMk/>
          <pc:sldMk cId="2612606338" sldId="263"/>
        </pc:sldMkLst>
        <pc:spChg chg="mod">
          <ac:chgData name="Jamil Sinno" userId="262f433c40aad743" providerId="Windows Live" clId="Web-{40E6C3C1-2543-4726-BB06-91A511F78B3C}" dt="2023-10-26T19:01:52.151" v="96" actId="20577"/>
          <ac:spMkLst>
            <pc:docMk/>
            <pc:sldMk cId="2612606338" sldId="263"/>
            <ac:spMk id="2" creationId="{5E7714E1-2ECD-6EBD-0DA7-8C15F42E83A2}"/>
          </ac:spMkLst>
        </pc:spChg>
      </pc:sldChg>
      <pc:sldChg chg="modSp">
        <pc:chgData name="Jamil Sinno" userId="262f433c40aad743" providerId="Windows Live" clId="Web-{40E6C3C1-2543-4726-BB06-91A511F78B3C}" dt="2023-10-26T19:04:03.874" v="100"/>
        <pc:sldMkLst>
          <pc:docMk/>
          <pc:sldMk cId="1816388072" sldId="264"/>
        </pc:sldMkLst>
        <pc:spChg chg="mod">
          <ac:chgData name="Jamil Sinno" userId="262f433c40aad743" providerId="Windows Live" clId="Web-{40E6C3C1-2543-4726-BB06-91A511F78B3C}" dt="2023-10-26T19:04:03.874" v="100"/>
          <ac:spMkLst>
            <pc:docMk/>
            <pc:sldMk cId="1816388072" sldId="264"/>
            <ac:spMk id="2" creationId="{E3D2D21A-2B5F-C357-13F0-DF2D06D34274}"/>
          </ac:spMkLst>
        </pc:spChg>
      </pc:sldChg>
      <pc:sldChg chg="modSp">
        <pc:chgData name="Jamil Sinno" userId="262f433c40aad743" providerId="Windows Live" clId="Web-{40E6C3C1-2543-4726-BB06-91A511F78B3C}" dt="2023-10-26T18:43:48.788" v="45" actId="20577"/>
        <pc:sldMkLst>
          <pc:docMk/>
          <pc:sldMk cId="1588853421" sldId="266"/>
        </pc:sldMkLst>
        <pc:spChg chg="mod">
          <ac:chgData name="Jamil Sinno" userId="262f433c40aad743" providerId="Windows Live" clId="Web-{40E6C3C1-2543-4726-BB06-91A511F78B3C}" dt="2023-10-26T18:43:48.788" v="45" actId="20577"/>
          <ac:spMkLst>
            <pc:docMk/>
            <pc:sldMk cId="1588853421" sldId="266"/>
            <ac:spMk id="3" creationId="{FEDFF329-E6F7-EE58-2A02-E9073E8BEEFC}"/>
          </ac:spMkLst>
        </pc:spChg>
      </pc:sldChg>
      <pc:sldChg chg="modSp">
        <pc:chgData name="Jamil Sinno" userId="262f433c40aad743" providerId="Windows Live" clId="Web-{40E6C3C1-2543-4726-BB06-91A511F78B3C}" dt="2023-10-26T18:44:04.444" v="46" actId="20577"/>
        <pc:sldMkLst>
          <pc:docMk/>
          <pc:sldMk cId="3138887016" sldId="285"/>
        </pc:sldMkLst>
        <pc:spChg chg="mod">
          <ac:chgData name="Jamil Sinno" userId="262f433c40aad743" providerId="Windows Live" clId="Web-{40E6C3C1-2543-4726-BB06-91A511F78B3C}" dt="2023-10-26T18:44:04.444" v="46" actId="20577"/>
          <ac:spMkLst>
            <pc:docMk/>
            <pc:sldMk cId="3138887016" sldId="285"/>
            <ac:spMk id="3" creationId="{9874EA70-9461-A479-1EDA-2596FC59A0F8}"/>
          </ac:spMkLst>
        </pc:spChg>
      </pc:sldChg>
      <pc:sldChg chg="modSp">
        <pc:chgData name="Jamil Sinno" userId="262f433c40aad743" providerId="Windows Live" clId="Web-{40E6C3C1-2543-4726-BB06-91A511F78B3C}" dt="2023-10-26T19:13:15.298" v="103" actId="1076"/>
        <pc:sldMkLst>
          <pc:docMk/>
          <pc:sldMk cId="121712384" sldId="287"/>
        </pc:sldMkLst>
        <pc:spChg chg="mod">
          <ac:chgData name="Jamil Sinno" userId="262f433c40aad743" providerId="Windows Live" clId="Web-{40E6C3C1-2543-4726-BB06-91A511F78B3C}" dt="2023-10-26T19:13:15.298" v="103" actId="1076"/>
          <ac:spMkLst>
            <pc:docMk/>
            <pc:sldMk cId="121712384" sldId="287"/>
            <ac:spMk id="8" creationId="{53DA7FCA-2418-6FFD-840A-A8D4C6C7A8B9}"/>
          </ac:spMkLst>
        </pc:spChg>
        <pc:picChg chg="mod">
          <ac:chgData name="Jamil Sinno" userId="262f433c40aad743" providerId="Windows Live" clId="Web-{40E6C3C1-2543-4726-BB06-91A511F78B3C}" dt="2023-10-26T19:13:15.251" v="101" actId="1076"/>
          <ac:picMkLst>
            <pc:docMk/>
            <pc:sldMk cId="121712384" sldId="287"/>
            <ac:picMk id="6" creationId="{67113F44-AA1F-7687-17E1-BE33A86D740D}"/>
          </ac:picMkLst>
        </pc:picChg>
        <pc:picChg chg="mod">
          <ac:chgData name="Jamil Sinno" userId="262f433c40aad743" providerId="Windows Live" clId="Web-{40E6C3C1-2543-4726-BB06-91A511F78B3C}" dt="2023-10-26T19:13:15.283" v="102" actId="1076"/>
          <ac:picMkLst>
            <pc:docMk/>
            <pc:sldMk cId="121712384" sldId="287"/>
            <ac:picMk id="7" creationId="{2892DA08-7F32-F033-F25B-1A98FF3B1AF6}"/>
          </ac:picMkLst>
        </pc:picChg>
      </pc:sldChg>
      <pc:sldChg chg="modSp modNotes">
        <pc:chgData name="Jamil Sinno" userId="262f433c40aad743" providerId="Windows Live" clId="Web-{40E6C3C1-2543-4726-BB06-91A511F78B3C}" dt="2023-10-26T18:58:23.566" v="55"/>
        <pc:sldMkLst>
          <pc:docMk/>
          <pc:sldMk cId="3291829044" sldId="289"/>
        </pc:sldMkLst>
        <pc:spChg chg="mod">
          <ac:chgData name="Jamil Sinno" userId="262f433c40aad743" providerId="Windows Live" clId="Web-{40E6C3C1-2543-4726-BB06-91A511F78B3C}" dt="2023-10-26T18:43:06.427" v="42" actId="20577"/>
          <ac:spMkLst>
            <pc:docMk/>
            <pc:sldMk cId="3291829044" sldId="289"/>
            <ac:spMk id="3" creationId="{0376EE8B-0450-AC3D-773F-492C331350B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B35FB-53AC-4841-8EBF-2CBE702D3E0E}" type="datetimeFigureOut">
              <a:rPr lang="en-CA" smtClean="0"/>
              <a:t>2023-10-29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43B88A-5137-4B72-AE9C-B1B6BF99FA7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5960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4558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8705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2 sections -- Standards legend – background text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0496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9227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8608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41174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State- whether things are checked (true), unchecked (false) or a combination of 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452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0492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7840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This is the last slide before links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2612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1324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sprained wrist, sprained finger, felt stiff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Baby stroller cut curb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21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There are different standards you can achieve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484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Last theory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9353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8546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5344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Illustrate the differences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Note the links and list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3737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43B88A-5137-4B72-AE9C-B1B6BF99FA7C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0865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6094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2980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90938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026109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1785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33451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6956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87639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6409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179003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Sinno Technologies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5186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Sinno Technologies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038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html.spec.whatwg.org/multipage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4072041"/>
            <a:ext cx="10515600" cy="1286087"/>
          </a:xfrm>
          <a:noFill/>
        </p:spPr>
        <p:txBody>
          <a:bodyPr anchor="ctr">
            <a:noAutofit/>
          </a:bodyPr>
          <a:lstStyle/>
          <a:p>
            <a:r>
              <a:rPr lang="en-US" sz="4400">
                <a:solidFill>
                  <a:srgbClr val="FFD700"/>
                </a:solidFill>
                <a:ea typeface="+mj-lt"/>
                <a:cs typeface="+mj-lt"/>
              </a:rPr>
              <a:t>Enhancing UI/UX Accessibility: Practical Tips for Improved User Experience</a:t>
            </a:r>
            <a:endParaRPr lang="en-US" sz="4400">
              <a:solidFill>
                <a:srgbClr val="FFD700"/>
              </a:solidFill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5571899"/>
            <a:ext cx="10515600" cy="557186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>
                <a:cs typeface="Calibri"/>
              </a:rPr>
              <a:t>Jamil Sinno</a:t>
            </a:r>
          </a:p>
          <a:p>
            <a:r>
              <a:rPr lang="en-US" sz="2000">
                <a:cs typeface="Calibri"/>
              </a:rPr>
              <a:t>Sinno Technologies Limited</a:t>
            </a:r>
          </a:p>
          <a:p>
            <a:r>
              <a:rPr lang="en-US" sz="2000">
                <a:cs typeface="Calibri"/>
              </a:rPr>
              <a:t>October 26, 2023</a:t>
            </a:r>
          </a:p>
        </p:txBody>
      </p:sp>
      <p:pic>
        <p:nvPicPr>
          <p:cNvPr id="6" name="Picture 5" descr="Person watching empty phone">
            <a:extLst>
              <a:ext uri="{FF2B5EF4-FFF2-40B4-BE49-F238E27FC236}">
                <a16:creationId xmlns:a16="http://schemas.microsoft.com/office/drawing/2014/main" id="{5A9F5A51-578F-CF02-8D85-D0059FDA3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1" r="-2" b="10605"/>
          <a:stretch/>
        </p:blipFill>
        <p:spPr>
          <a:xfrm>
            <a:off x="20" y="1"/>
            <a:ext cx="12191979" cy="3900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B4462-AF34-5870-E55A-7580E6186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4E2F-CC37-E246-40FC-1D3ADED02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Semantic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B506C-90AF-28B3-BA2B-6E33C5CAA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Use appropriate HTML elements to structure content.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Semantic tags include, but are not limited to:</a:t>
            </a:r>
          </a:p>
          <a:p>
            <a:pPr lvl="1"/>
            <a:r>
              <a:rPr lang="en-US">
                <a:ea typeface="Calibri"/>
                <a:cs typeface="Calibri"/>
              </a:rPr>
              <a:t>Header</a:t>
            </a:r>
          </a:p>
          <a:p>
            <a:pPr lvl="1"/>
            <a:r>
              <a:rPr lang="en-US">
                <a:ea typeface="Calibri"/>
                <a:cs typeface="Calibri"/>
              </a:rPr>
              <a:t>Nav</a:t>
            </a:r>
          </a:p>
          <a:p>
            <a:pPr lvl="1"/>
            <a:r>
              <a:rPr lang="en-US">
                <a:ea typeface="Calibri"/>
                <a:cs typeface="Calibri"/>
              </a:rPr>
              <a:t>Headings</a:t>
            </a:r>
          </a:p>
          <a:p>
            <a:pPr lvl="1"/>
            <a:r>
              <a:rPr lang="en-US">
                <a:ea typeface="Calibri"/>
                <a:cs typeface="Calibri"/>
              </a:rPr>
              <a:t>Lists</a:t>
            </a:r>
          </a:p>
          <a:p>
            <a:pPr lvl="1"/>
            <a:r>
              <a:rPr lang="en-US">
                <a:ea typeface="Calibri"/>
                <a:cs typeface="Calibri"/>
              </a:rPr>
              <a:t>Forms</a:t>
            </a:r>
          </a:p>
          <a:p>
            <a:pPr lvl="1"/>
            <a:r>
              <a:rPr lang="en-US">
                <a:cs typeface="Calibri"/>
              </a:rPr>
              <a:t>Tables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>
                <a:cs typeface="Calibri"/>
              </a:rPr>
              <a:t>Figures</a:t>
            </a:r>
          </a:p>
          <a:p>
            <a:pPr lvl="1"/>
            <a:r>
              <a:rPr lang="en-US">
                <a:ea typeface="Calibri"/>
                <a:cs typeface="Calibri"/>
              </a:rPr>
              <a:t>Links</a:t>
            </a:r>
            <a:endParaRPr lang="en-US">
              <a:ea typeface="+mn-lt"/>
              <a:cs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60ECE-B5DB-203A-215B-F8D360FE9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156D9-033C-80C9-32CE-A67BE017E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10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82368B-BF47-F50C-5318-DB0127956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725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block of HTML code using divs only and non-semantic elements">
            <a:extLst>
              <a:ext uri="{FF2B5EF4-FFF2-40B4-BE49-F238E27FC236}">
                <a16:creationId xmlns:a16="http://schemas.microsoft.com/office/drawing/2014/main" id="{00DB0F4D-1771-EBB7-B0B9-52A636B71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504581"/>
            <a:ext cx="5291666" cy="4669894"/>
          </a:xfrm>
          <a:prstGeom prst="rect">
            <a:avLst/>
          </a:prstGeom>
        </p:spPr>
      </p:pic>
      <p:pic>
        <p:nvPicPr>
          <p:cNvPr id="6" name="Picture 5" descr="A screen shot of HTML code using the respective semantic HTML elements">
            <a:extLst>
              <a:ext uri="{FF2B5EF4-FFF2-40B4-BE49-F238E27FC236}">
                <a16:creationId xmlns:a16="http://schemas.microsoft.com/office/drawing/2014/main" id="{C606E5A8-32AB-0852-1ED0-38DC9506A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865" y="501136"/>
            <a:ext cx="5421063" cy="467678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8B6491-8934-478E-ED0A-C6867B45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600" kern="1200">
                <a:latin typeface="+mn-lt"/>
                <a:ea typeface="+mn-ea"/>
                <a:cs typeface="+mn-cs"/>
              </a:rPr>
              <a:t>Sinno Technologies Ltd.</a:t>
            </a:r>
            <a:endParaRPr lang="en-US" sz="1600" kern="1200">
              <a:latin typeface="+mn-lt"/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83071D-C829-6075-AAEF-6962BEE56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z="1600" dirty="0" smtClean="0"/>
              <a:pPr>
                <a:spcAft>
                  <a:spcPts val="600"/>
                </a:spcAft>
              </a:pPr>
              <a:t>11</a:t>
            </a:fld>
            <a:endParaRPr lang="en-US" sz="160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1BD19F-5B41-A524-A15E-1BAF87483076}"/>
              </a:ext>
            </a:extLst>
          </p:cNvPr>
          <p:cNvSpPr txBox="1"/>
          <p:nvPr/>
        </p:nvSpPr>
        <p:spPr>
          <a:xfrm>
            <a:off x="644968" y="5300869"/>
            <a:ext cx="529398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ea typeface="Calibri"/>
                <a:cs typeface="Calibri"/>
              </a:rPr>
              <a:t>Non-semantic use of HTML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1D0B82-01CB-7A37-728A-1586EAF3A9D7}"/>
              </a:ext>
            </a:extLst>
          </p:cNvPr>
          <p:cNvSpPr txBox="1"/>
          <p:nvPr/>
        </p:nvSpPr>
        <p:spPr>
          <a:xfrm>
            <a:off x="6206017" y="5300868"/>
            <a:ext cx="54721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ea typeface="Calibri"/>
                <a:cs typeface="Calibri"/>
              </a:rPr>
              <a:t>Semantic use of HTML </a:t>
            </a:r>
            <a:endParaRPr lang="en-US" sz="2400">
              <a:cs typeface="Calibri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3C07726-A75F-70F5-B15A-538FE5F759B3}"/>
              </a:ext>
            </a:extLst>
          </p:cNvPr>
          <p:cNvSpPr/>
          <p:nvPr/>
        </p:nvSpPr>
        <p:spPr>
          <a:xfrm>
            <a:off x="920337" y="1810987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67A2E5D-BE70-4C5F-9776-E17AEE6BB72E}"/>
              </a:ext>
            </a:extLst>
          </p:cNvPr>
          <p:cNvSpPr/>
          <p:nvPr/>
        </p:nvSpPr>
        <p:spPr>
          <a:xfrm>
            <a:off x="1187532" y="2127662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C2552D3-8A08-43DF-957C-1A561EA45D95}"/>
              </a:ext>
            </a:extLst>
          </p:cNvPr>
          <p:cNvSpPr/>
          <p:nvPr/>
        </p:nvSpPr>
        <p:spPr>
          <a:xfrm>
            <a:off x="910441" y="3720934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11DF627-1DC3-8FCF-9A08-6B2938F7E58D}"/>
              </a:ext>
            </a:extLst>
          </p:cNvPr>
          <p:cNvSpPr/>
          <p:nvPr/>
        </p:nvSpPr>
        <p:spPr>
          <a:xfrm>
            <a:off x="910441" y="4364181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3DBAE06-252F-3B85-580C-61D03AE1B514}"/>
              </a:ext>
            </a:extLst>
          </p:cNvPr>
          <p:cNvSpPr/>
          <p:nvPr/>
        </p:nvSpPr>
        <p:spPr>
          <a:xfrm>
            <a:off x="6551221" y="1810986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9E9CCD0-C611-2EFA-9283-37CF91A5595C}"/>
              </a:ext>
            </a:extLst>
          </p:cNvPr>
          <p:cNvSpPr/>
          <p:nvPr/>
        </p:nvSpPr>
        <p:spPr>
          <a:xfrm>
            <a:off x="6818415" y="2127662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6F4D21F-DD5B-F787-1DEC-3C1E7CA4CCB9}"/>
              </a:ext>
            </a:extLst>
          </p:cNvPr>
          <p:cNvSpPr/>
          <p:nvPr/>
        </p:nvSpPr>
        <p:spPr>
          <a:xfrm>
            <a:off x="6551221" y="3720934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27A3DDE8-36F3-32BA-4B7F-ABCAFA351D2A}"/>
              </a:ext>
            </a:extLst>
          </p:cNvPr>
          <p:cNvSpPr/>
          <p:nvPr/>
        </p:nvSpPr>
        <p:spPr>
          <a:xfrm>
            <a:off x="6551221" y="4364181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ACF687-6640-1594-51DB-C961CE3ADE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63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2B22-FF14-4069-FAD5-C345BFF61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Ensure Keyboard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5FC06-DB97-0907-A75C-B7F91EABD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>
                <a:cs typeface="Calibri"/>
              </a:rPr>
              <a:t>All interactive elements should be navigable and operable using only a keyboard.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>
                <a:ea typeface="Calibri"/>
                <a:cs typeface="Calibri"/>
              </a:rPr>
              <a:t>Things you can do:</a:t>
            </a:r>
          </a:p>
          <a:p>
            <a:pPr lvl="1">
              <a:lnSpc>
                <a:spcPct val="150000"/>
              </a:lnSpc>
            </a:pPr>
            <a:r>
              <a:rPr lang="en-US">
                <a:ea typeface="Calibri"/>
                <a:cs typeface="Calibri"/>
              </a:rPr>
              <a:t>Visible keyboard focus indicator</a:t>
            </a:r>
          </a:p>
          <a:p>
            <a:pPr lvl="1">
              <a:lnSpc>
                <a:spcPct val="150000"/>
              </a:lnSpc>
            </a:pPr>
            <a:r>
              <a:rPr lang="en-US">
                <a:ea typeface="Calibri"/>
                <a:cs typeface="Calibri"/>
              </a:rPr>
              <a:t>A "skip to content" link</a:t>
            </a:r>
          </a:p>
          <a:p>
            <a:pPr lvl="1">
              <a:lnSpc>
                <a:spcPct val="150000"/>
              </a:lnSpc>
            </a:pPr>
            <a:r>
              <a:rPr lang="en-US">
                <a:ea typeface="Calibri"/>
                <a:cs typeface="Calibri"/>
              </a:rPr>
              <a:t>Logical tab order</a:t>
            </a:r>
          </a:p>
          <a:p>
            <a:pPr lvl="1">
              <a:lnSpc>
                <a:spcPct val="150000"/>
              </a:lnSpc>
            </a:pPr>
            <a:r>
              <a:rPr lang="en-US">
                <a:cs typeface="Calibri"/>
              </a:rPr>
              <a:t>Form accessibility</a:t>
            </a:r>
          </a:p>
          <a:p>
            <a:pPr lvl="1">
              <a:lnSpc>
                <a:spcPct val="150000"/>
              </a:lnSpc>
            </a:pPr>
            <a:r>
              <a:rPr lang="en-US">
                <a:ea typeface="+mn-lt"/>
                <a:cs typeface="+mn-lt"/>
              </a:rPr>
              <a:t>Regular keyboard testing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739B4-05C6-EB22-88BF-5571E9216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48441-5A8B-17B3-431B-63C8FF3D1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12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7D493-5595-69A8-4D23-EE99F523B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28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E34E7B-7B1F-5CAD-0E0B-371EBFCEB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590B1-1DEC-46DB-4409-0C0A3BC6A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13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 descr="A screen shot of the LinkedIn homepage with a skip link bar present at the top and &quot;skip to search&quot; in focus and highlighted">
            <a:extLst>
              <a:ext uri="{FF2B5EF4-FFF2-40B4-BE49-F238E27FC236}">
                <a16:creationId xmlns:a16="http://schemas.microsoft.com/office/drawing/2014/main" id="{EBCC8F6A-6D79-5FD1-493E-A1C375296E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54" r="19130" b="-184"/>
          <a:stretch/>
        </p:blipFill>
        <p:spPr>
          <a:xfrm>
            <a:off x="2403158" y="156343"/>
            <a:ext cx="7374442" cy="61952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A1533E-FADA-700D-4C09-C2D98B26C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78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6882F-8580-CE43-939C-FE89CA01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Enhance The Contrast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61884-9E0B-C6F1-D528-5F215A349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>
                <a:cs typeface="Calibri"/>
              </a:rPr>
              <a:t>Maintain sufficient contrast between text and background colors.</a:t>
            </a:r>
            <a:endParaRPr lang="en-US" sz="3200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3200">
                <a:ea typeface="+mn-lt"/>
                <a:cs typeface="+mn-lt"/>
              </a:rPr>
              <a:t>Use a minimum 16 pixels or 12-point font for regular text.</a:t>
            </a:r>
          </a:p>
          <a:p>
            <a:pPr>
              <a:lnSpc>
                <a:spcPct val="150000"/>
              </a:lnSpc>
            </a:pPr>
            <a:r>
              <a:rPr lang="en-US" sz="3200">
                <a:ea typeface="+mn-lt"/>
                <a:cs typeface="+mn-lt"/>
              </a:rPr>
              <a:t>A minimum of 3:1 color contrast ratio for non-text elements.</a:t>
            </a:r>
          </a:p>
          <a:p>
            <a:pPr>
              <a:lnSpc>
                <a:spcPct val="150000"/>
              </a:lnSpc>
            </a:pPr>
            <a:r>
              <a:rPr lang="en-US" sz="3200">
                <a:ea typeface="+mn-lt"/>
                <a:cs typeface="+mn-lt"/>
              </a:rPr>
              <a:t>A minimum of 4.5:1 color contrast ratio for text elements.</a:t>
            </a:r>
          </a:p>
          <a:p>
            <a:pPr lvl="1"/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590BC-307D-F2EF-A102-3ED77E72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349F3-2A54-149D-0F0F-7F577774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14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D27ED8-4717-E8BF-D065-9F00002E3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66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 contrast grid demonstrating color contrast in accordance to the WCAG standards. Each color text is on a different color background with a score and rating from Does not pass to AAA">
            <a:extLst>
              <a:ext uri="{FF2B5EF4-FFF2-40B4-BE49-F238E27FC236}">
                <a16:creationId xmlns:a16="http://schemas.microsoft.com/office/drawing/2014/main" id="{93F73A9B-A226-89BD-5778-E6039A98E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916" y="389466"/>
            <a:ext cx="8346168" cy="557106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DB9A7-B414-1975-3501-34CE6F8F9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600" kern="1200">
                <a:latin typeface="+mn-lt"/>
                <a:ea typeface="+mn-ea"/>
                <a:cs typeface="+mn-cs"/>
              </a:rPr>
              <a:t>Sinno Technologies Ltd.</a:t>
            </a:r>
            <a:endParaRPr lang="en-US" sz="1600" kern="1200">
              <a:latin typeface="+mn-lt"/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5E687-C9DD-49BE-6194-9FB7856D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z="1600" dirty="0" smtClean="0"/>
              <a:pPr>
                <a:spcAft>
                  <a:spcPts val="600"/>
                </a:spcAft>
              </a:pPr>
              <a:t>15</a:t>
            </a:fld>
            <a:endParaRPr lang="en-US" sz="160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C8A68E-056A-9ADE-8A84-0E7DABDEB782}"/>
              </a:ext>
            </a:extLst>
          </p:cNvPr>
          <p:cNvSpPr txBox="1"/>
          <p:nvPr/>
        </p:nvSpPr>
        <p:spPr>
          <a:xfrm>
            <a:off x="1937926" y="5973704"/>
            <a:ext cx="82408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ea typeface="Calibri"/>
                <a:cs typeface="Calibri"/>
              </a:rPr>
              <a:t>Source: </a:t>
            </a:r>
            <a:r>
              <a:rPr lang="en-US">
                <a:ea typeface="+mn-lt"/>
                <a:cs typeface="+mn-lt"/>
              </a:rPr>
              <a:t>https://contrast-grid.eightshapes.com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2C0D3A-ECE6-00AE-5C2D-8EBAF4328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18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714E1-2ECD-6EBD-0DA7-8C15F42E8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Provide Alternative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0CB9C-66DE-FE8D-E6AF-3CF69B166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Add informative alternate text to images and icons. </a:t>
            </a: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Describe images for non-visual users.</a:t>
            </a: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Convey image content, not generic labels.</a:t>
            </a:r>
            <a:endParaRPr lang="en-US">
              <a:cs typeface="Calibri"/>
            </a:endParaRP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Make the text relevant to the page and image's purpose.</a:t>
            </a:r>
            <a:endParaRPr lang="en-US">
              <a:cs typeface="Calibri"/>
            </a:endParaRP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Be concise yet informative.</a:t>
            </a:r>
            <a:endParaRPr lang="en-US">
              <a:cs typeface="Calibri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06EC21-1D7E-DE6C-DBDE-63AABB08B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EC4A0-13A9-1905-25C5-1B7301E3A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16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81A890-49D8-F9A8-400C-841335ED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06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image represents a poster with a title, a services section, an icon representing a computer, and a call to action. &#10;Transcript: &quot;Web &amp; Mobile Services&#10;Services: Consultation, Web Applications, Mobile Applications, Accessibility audit.&#10;For inquiries visit https://www.jamilsinno.ca&#10;Sinno Technologies&quot;">
            <a:extLst>
              <a:ext uri="{FF2B5EF4-FFF2-40B4-BE49-F238E27FC236}">
                <a16:creationId xmlns:a16="http://schemas.microsoft.com/office/drawing/2014/main" id="{FADE2BB5-1973-E7BE-A73A-9250C1626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26" y="49937"/>
            <a:ext cx="7265719" cy="552111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BE57F2-9892-7753-ED6F-21D24F30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5A1AE-C437-01DE-1432-E269B7A4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17</a:t>
            </a:fld>
            <a:endParaRPr lang="en-US" sz="1600"/>
          </a:p>
        </p:txBody>
      </p:sp>
      <p:pic>
        <p:nvPicPr>
          <p:cNvPr id="3" name="Picture 2" descr="A screen shot of 10 lines of code with a pointer pointing to the alternate text attribute of the image tag in html. This is to demonstrate how to add alternate text from your code for accessibility purposes.">
            <a:extLst>
              <a:ext uri="{FF2B5EF4-FFF2-40B4-BE49-F238E27FC236}">
                <a16:creationId xmlns:a16="http://schemas.microsoft.com/office/drawing/2014/main" id="{1539497D-DD8A-0754-143C-E5A57D1BF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998" y="3738844"/>
            <a:ext cx="7265719" cy="249758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B508AF8D-43EF-556E-6209-073E7A3245AD}"/>
              </a:ext>
            </a:extLst>
          </p:cNvPr>
          <p:cNvSpPr/>
          <p:nvPr/>
        </p:nvSpPr>
        <p:spPr>
          <a:xfrm rot="10800000">
            <a:off x="10410700" y="5492336"/>
            <a:ext cx="356259" cy="16823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8E31C7-952D-85AD-AB3D-3E074C76B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93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CF1DD-750A-29CD-8EFB-CF4BC5B28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Include Users With Disabilities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FF329-E6F7-EE58-2A02-E9073E8BE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210000"/>
              </a:lnSpc>
            </a:pPr>
            <a:r>
              <a:rPr lang="en-US" sz="2300">
                <a:cs typeface="Calibri"/>
              </a:rPr>
              <a:t>Conduct usability testing with individuals who have disabilities to gather feedback.</a:t>
            </a:r>
          </a:p>
          <a:p>
            <a:pPr>
              <a:lnSpc>
                <a:spcPct val="210000"/>
              </a:lnSpc>
            </a:pPr>
            <a:r>
              <a:rPr lang="en-US" sz="2300">
                <a:ea typeface="Calibri" panose="020F0502020204030204"/>
                <a:cs typeface="Calibri"/>
              </a:rPr>
              <a:t>Conduct workshops and provide training to enhance accessibility awareness.</a:t>
            </a:r>
            <a:endParaRPr lang="en-US" sz="2300">
              <a:cs typeface="Calibri"/>
            </a:endParaRPr>
          </a:p>
          <a:p>
            <a:pPr>
              <a:lnSpc>
                <a:spcPct val="210000"/>
              </a:lnSpc>
            </a:pPr>
            <a:r>
              <a:rPr lang="en-US" sz="2300">
                <a:ea typeface="Calibri" panose="020F0502020204030204"/>
                <a:cs typeface="Calibri"/>
              </a:rPr>
              <a:t>Establish accessible feedback channels for users to report issues.</a:t>
            </a:r>
            <a:endParaRPr lang="en-US" sz="2300">
              <a:cs typeface="Calibri"/>
            </a:endParaRPr>
          </a:p>
          <a:p>
            <a:pPr>
              <a:lnSpc>
                <a:spcPct val="210000"/>
              </a:lnSpc>
            </a:pPr>
            <a:r>
              <a:rPr lang="en-US" sz="2300">
                <a:ea typeface="Calibri" panose="020F0502020204030204"/>
                <a:cs typeface="Calibri"/>
              </a:rPr>
              <a:t>Perform ongoing accessibility audits and commit to continuous improvement.</a:t>
            </a:r>
            <a:endParaRPr lang="en-US" sz="2300">
              <a:cs typeface="Calibri"/>
            </a:endParaRPr>
          </a:p>
          <a:p>
            <a:pPr>
              <a:lnSpc>
                <a:spcPct val="210000"/>
              </a:lnSpc>
            </a:pPr>
            <a:r>
              <a:rPr lang="en-US" sz="2300">
                <a:ea typeface="+mn-lt"/>
                <a:cs typeface="+mn-lt"/>
              </a:rPr>
              <a:t>Compensate individuals for their work.</a:t>
            </a:r>
          </a:p>
          <a:p>
            <a:pPr lvl="1"/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6942B7-F8BF-B3C3-6FC5-51ED3D41A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97B82-2D93-865B-F82F-6DB0F6EB7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18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4C448D-8E23-08E5-B89F-618A31F34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53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D21A-2B5F-C357-13F0-DF2D06D3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Enhance Accessibility With ARIA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197BE-235D-0E09-B4DC-E2195DDFF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cs typeface="Calibri"/>
              </a:rPr>
              <a:t>ARIA (Accessible Rich Internet Applications): ARIA attributes enhance accessibility for dynamic content.</a:t>
            </a:r>
          </a:p>
          <a:p>
            <a:pPr>
              <a:lnSpc>
                <a:spcPct val="150000"/>
              </a:lnSpc>
            </a:pPr>
            <a:r>
              <a:rPr lang="en-US" sz="2400">
                <a:cs typeface="Calibri"/>
              </a:rPr>
              <a:t>Use ARIA roles and attributes to enhance the accessibility of complex UI components.</a:t>
            </a:r>
          </a:p>
          <a:p>
            <a:pPr>
              <a:lnSpc>
                <a:spcPct val="150000"/>
              </a:lnSpc>
            </a:pPr>
            <a:r>
              <a:rPr lang="en-US" sz="2400">
                <a:ea typeface="Calibri"/>
                <a:cs typeface="Calibri"/>
              </a:rPr>
              <a:t>Prioritize using semantic HTML elements for accessibility.</a:t>
            </a:r>
            <a:endParaRPr lang="en-US" sz="240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400">
                <a:ea typeface="Calibri"/>
                <a:cs typeface="Calibri"/>
              </a:rPr>
              <a:t>ARIA should be a last resort when semantic HTML isn't sufficient.</a:t>
            </a:r>
          </a:p>
          <a:p>
            <a:pPr>
              <a:lnSpc>
                <a:spcPct val="150000"/>
              </a:lnSpc>
            </a:pPr>
            <a:r>
              <a:rPr lang="en-US" sz="2400">
                <a:ea typeface="Calibri"/>
                <a:cs typeface="Calibri"/>
              </a:rPr>
              <a:t>Define element purpose and state using ARIA roles and attributes.</a:t>
            </a: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7F707-6B9C-69AF-80DF-60AD263B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61D2D-112B-C043-F267-09F24451A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19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90EA1C-8406-573E-FB70-D9029726D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88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85281-5098-EE19-809E-BFDC6B8D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07" y="-56468"/>
            <a:ext cx="4800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D700"/>
                </a:solidFill>
              </a:rPr>
              <a:t>Who Am I?</a:t>
            </a:r>
            <a:endParaRPr lang="en-US">
              <a:solidFill>
                <a:srgbClr val="FFD700"/>
              </a:solidFill>
              <a:cs typeface="Calibri Ligh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9001B3-7109-7CDE-931E-EE9B1431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4229" y="6356350"/>
            <a:ext cx="39458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solidFill>
                  <a:schemeClr val="tx1"/>
                </a:solidFill>
                <a:ea typeface="+mn-lt"/>
                <a:cs typeface="+mn-lt"/>
              </a:rPr>
              <a:t>Sinno Technologies Ltd.</a:t>
            </a:r>
            <a:endParaRPr lang="en-US" sz="1600">
              <a:solidFill>
                <a:schemeClr val="tx1"/>
              </a:solidFill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4345C0-0672-3BAA-B461-9A863868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z="1600" dirty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6BFFF-7D4D-AA0A-811E-B75FEB81B276}"/>
              </a:ext>
            </a:extLst>
          </p:cNvPr>
          <p:cNvSpPr txBox="1"/>
          <p:nvPr/>
        </p:nvSpPr>
        <p:spPr>
          <a:xfrm>
            <a:off x="469306" y="1270459"/>
            <a:ext cx="5826095" cy="459463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514350" indent="-457200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/>
              <a:t>Moved to Halifax in 2004</a:t>
            </a:r>
            <a:endParaRPr lang="en-US" sz="2400">
              <a:cs typeface="Calibri"/>
            </a:endParaRPr>
          </a:p>
          <a:p>
            <a:pPr marL="514350" indent="-457200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/>
              <a:t>2 cat, Ed &amp; Al</a:t>
            </a:r>
            <a:endParaRPr lang="en-US" sz="2400">
              <a:ea typeface="Calibri"/>
              <a:cs typeface="Calibri"/>
            </a:endParaRPr>
          </a:p>
          <a:p>
            <a:pPr marL="514350" indent="-457200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/>
              <a:t>Cooking, working out, &amp; playing the drums</a:t>
            </a:r>
            <a:endParaRPr lang="en-US" sz="2400">
              <a:ea typeface="Calibri"/>
              <a:cs typeface="Calibri"/>
            </a:endParaRPr>
          </a:p>
          <a:p>
            <a:pPr marL="514350" indent="-457200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/>
              <a:t>Full Stack Web Developer &amp; Founder</a:t>
            </a:r>
            <a:endParaRPr lang="en-US" sz="2400">
              <a:ea typeface="Calibri"/>
              <a:cs typeface="Calibri"/>
            </a:endParaRPr>
          </a:p>
          <a:p>
            <a:pPr marL="514350" indent="-457200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400"/>
              <a:t>Passionate about making accessible products</a:t>
            </a:r>
            <a:endParaRPr lang="en-US" sz="2400">
              <a:ea typeface="Calibri"/>
              <a:cs typeface="Calibri"/>
            </a:endParaRPr>
          </a:p>
        </p:txBody>
      </p:sp>
      <p:pic>
        <p:nvPicPr>
          <p:cNvPr id="9" name="Picture 8" descr="Jamil looking into the camera with 2 cats sitting on his lap. Ed is facing the camera and al is facing away.">
            <a:extLst>
              <a:ext uri="{FF2B5EF4-FFF2-40B4-BE49-F238E27FC236}">
                <a16:creationId xmlns:a16="http://schemas.microsoft.com/office/drawing/2014/main" id="{87FCCB3A-C010-CE2A-338A-6394E5A08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094494" y="1497916"/>
            <a:ext cx="5831911" cy="43721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E27F9A-7E73-0F68-FD52-1A8C2764B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634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182C5-E573-692F-8052-207A0120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Automatic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4EA70-9461-A479-1EDA-2596FC59A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11692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>
                <a:ea typeface="+mn-lt"/>
                <a:cs typeface="+mn-lt"/>
              </a:rPr>
              <a:t>Streamline web accessibility evaluation.</a:t>
            </a:r>
            <a:endParaRPr lang="en-US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>
                <a:ea typeface="+mn-lt"/>
                <a:cs typeface="+mn-lt"/>
              </a:rPr>
              <a:t>Rapidly scans websites for common accessibility issues.</a:t>
            </a:r>
            <a:endParaRPr lang="en-US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>
                <a:ea typeface="+mn-lt"/>
                <a:cs typeface="+mn-lt"/>
              </a:rPr>
              <a:t>Use these tools in conjunction with manual testing for a comprehensive assessment.</a:t>
            </a:r>
            <a:endParaRPr lang="en-US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en-US">
                <a:cs typeface="Calibri" panose="020F0502020204030204"/>
              </a:rPr>
              <a:t>Some tools to consider using: Lighthouse, and ax </a:t>
            </a:r>
            <a:r>
              <a:rPr lang="en-US" err="1">
                <a:cs typeface="Calibri"/>
              </a:rPr>
              <a:t>DevTools</a:t>
            </a:r>
            <a:r>
              <a:rPr lang="en-US">
                <a:cs typeface="Calibri"/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B5157-5322-1766-3229-B97CFD77F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434FC-86EC-0382-ABD8-02B6F79BD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20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A7E886-D222-8ABB-3672-2BD1E629F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87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4A135-1DE8-6531-D222-EBFFFA15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F26B17-CF43-4C84-B4E1-C1E2760A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21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 descr="A screen shot from the ax dev tools application that can be installed into browsers to automatically test web pages for accessibility best practices.">
            <a:extLst>
              <a:ext uri="{FF2B5EF4-FFF2-40B4-BE49-F238E27FC236}">
                <a16:creationId xmlns:a16="http://schemas.microsoft.com/office/drawing/2014/main" id="{67113F44-AA1F-7687-17E1-BE33A86D7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098" y="544586"/>
            <a:ext cx="4878805" cy="5421248"/>
          </a:xfrm>
          <a:prstGeom prst="rect">
            <a:avLst/>
          </a:prstGeom>
        </p:spPr>
      </p:pic>
      <p:pic>
        <p:nvPicPr>
          <p:cNvPr id="7" name="Picture 6" descr="A screen shot from the ax dev tools application that can be installed into browsers with the results displayed on the screen from a scan from an unidentified website.">
            <a:extLst>
              <a:ext uri="{FF2B5EF4-FFF2-40B4-BE49-F238E27FC236}">
                <a16:creationId xmlns:a16="http://schemas.microsoft.com/office/drawing/2014/main" id="{2892DA08-7F32-F033-F25B-1A98FF3B1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230" y="543982"/>
            <a:ext cx="5079331" cy="54224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DA7FCA-2418-6FFD-840A-A8D4C6C7A8B9}"/>
              </a:ext>
            </a:extLst>
          </p:cNvPr>
          <p:cNvSpPr/>
          <p:nvPr/>
        </p:nvSpPr>
        <p:spPr>
          <a:xfrm>
            <a:off x="6390408" y="1580815"/>
            <a:ext cx="1253289" cy="1804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2D7A82-644C-96C7-B778-F61E9180D7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2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21C70-0401-5F70-AA7A-6F3ACE170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Manual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A999D-66A8-8D8E-6ED0-7445A8F77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>
                <a:cs typeface="Calibri"/>
              </a:rPr>
              <a:t>Automatic tests don't cover everything.</a:t>
            </a:r>
          </a:p>
          <a:p>
            <a:pPr>
              <a:lnSpc>
                <a:spcPct val="100000"/>
              </a:lnSpc>
            </a:pPr>
            <a:r>
              <a:rPr lang="en-US">
                <a:cs typeface="Calibri"/>
              </a:rPr>
              <a:t>Things to check for:</a:t>
            </a:r>
          </a:p>
          <a:p>
            <a:pPr lvl="1">
              <a:lnSpc>
                <a:spcPct val="100000"/>
              </a:lnSpc>
            </a:pPr>
            <a:r>
              <a:rPr lang="en-US">
                <a:cs typeface="Calibri"/>
              </a:rPr>
              <a:t>Keyboard navigation – operate your app using only the keyboard.</a:t>
            </a:r>
          </a:p>
          <a:p>
            <a:pPr lvl="1">
              <a:lnSpc>
                <a:spcPct val="100000"/>
              </a:lnSpc>
            </a:pPr>
            <a:r>
              <a:rPr lang="en-US">
                <a:cs typeface="Calibri"/>
              </a:rPr>
              <a:t>Screen reader compatibility – use tools like NVDA Screen Reader.</a:t>
            </a:r>
          </a:p>
          <a:p>
            <a:pPr lvl="1">
              <a:lnSpc>
                <a:spcPct val="100000"/>
              </a:lnSpc>
            </a:pPr>
            <a:r>
              <a:rPr lang="en-US">
                <a:cs typeface="Calibri"/>
              </a:rPr>
              <a:t>Contrast and Scaling – Test on different browsers and screen sizes.</a:t>
            </a:r>
          </a:p>
          <a:p>
            <a:pPr lvl="1">
              <a:lnSpc>
                <a:spcPct val="100000"/>
              </a:lnSpc>
            </a:pPr>
            <a:r>
              <a:rPr lang="en-US">
                <a:cs typeface="Calibri"/>
              </a:rPr>
              <a:t>Alt text for images – inspect images manually for alternate text.</a:t>
            </a:r>
          </a:p>
          <a:p>
            <a:pPr>
              <a:lnSpc>
                <a:spcPct val="100000"/>
              </a:lnSpc>
            </a:pPr>
            <a:r>
              <a:rPr lang="en-US">
                <a:cs typeface="Calibri"/>
              </a:rPr>
              <a:t>Navigate your application as if you have no access to a pointer</a:t>
            </a:r>
          </a:p>
          <a:p>
            <a:pPr>
              <a:lnSpc>
                <a:spcPct val="100000"/>
              </a:lnSpc>
            </a:pPr>
            <a:r>
              <a:rPr lang="en-US">
                <a:cs typeface="Calibri"/>
              </a:rPr>
              <a:t>Document and report issues, collaborating with developers for solutions.</a:t>
            </a:r>
          </a:p>
          <a:p>
            <a:pPr>
              <a:lnSpc>
                <a:spcPct val="100000"/>
              </a:lnSpc>
            </a:pPr>
            <a:endParaRPr lang="en-US" sz="1200">
              <a:solidFill>
                <a:srgbClr val="D1D5DB"/>
              </a:solidFill>
              <a:cs typeface="Calibri"/>
            </a:endParaRPr>
          </a:p>
          <a:p>
            <a:pPr>
              <a:lnSpc>
                <a:spcPct val="100000"/>
              </a:lnSpc>
            </a:pPr>
            <a:endParaRPr lang="en-US"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42E4DA-95AF-E9DC-5D74-F057FE40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1E484-9530-C171-195B-955611C8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22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70F126-9C9A-46E4-9A5B-9416F0582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56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11078-992D-F011-333A-53E4FE5B1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Make Accessibility A Continuous Effort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CF156-B73E-ADF4-B44E-3D9DE81D6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Accessibility is an ongoing commitment, not a one-time task.</a:t>
            </a:r>
            <a:endParaRPr lang="en-US"/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Foster an accessibility culture.</a:t>
            </a: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Develop a roadmap for ongoing improvements.</a:t>
            </a:r>
          </a:p>
          <a:p>
            <a:pPr>
              <a:lnSpc>
                <a:spcPct val="200000"/>
              </a:lnSpc>
            </a:pPr>
            <a:r>
              <a:rPr lang="en-US">
                <a:ea typeface="Calibri"/>
                <a:cs typeface="Calibri"/>
              </a:rPr>
              <a:t>Champion Accessibility.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DA74C-F77E-4D19-D861-809CDE16E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C3FB7-7E3B-2FDF-F15E-DE0BFD7CF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23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488E8-87D0-F8B1-E9A2-0BD9C429D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94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background with white text and icons&#10;&#10;Description automatically generated">
            <a:extLst>
              <a:ext uri="{FF2B5EF4-FFF2-40B4-BE49-F238E27FC236}">
                <a16:creationId xmlns:a16="http://schemas.microsoft.com/office/drawing/2014/main" id="{3C99D14D-5696-76DD-DA2C-942853310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30" y="268348"/>
            <a:ext cx="11234056" cy="63228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C8898C-7F10-D627-7A51-84B15793B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ea typeface="Calibri Light"/>
                <a:cs typeface="Calibri Light"/>
              </a:rPr>
              <a:t>Where You Can Find Me</a:t>
            </a:r>
            <a:endParaRPr lang="en-US">
              <a:solidFill>
                <a:srgbClr val="FFFFFF"/>
              </a:solidFill>
              <a:cs typeface="Calibri Light" panose="020F03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7CE62-877F-F972-E579-FD82C775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F1F45E-CDDB-07A0-7F9C-68C189E6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z="1600" dirty="0"/>
              <a:t>24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92F6B3-CFAB-67E3-115B-B3C43A43B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  <p:pic>
        <p:nvPicPr>
          <p:cNvPr id="8" name="Picture 7" descr="A qr code with a dinosaur&#10;&#10;Description automatically generated">
            <a:extLst>
              <a:ext uri="{FF2B5EF4-FFF2-40B4-BE49-F238E27FC236}">
                <a16:creationId xmlns:a16="http://schemas.microsoft.com/office/drawing/2014/main" id="{80832A20-3698-579A-2B73-9E9CB39F1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6608" y="5046022"/>
            <a:ext cx="1238994" cy="1238994"/>
          </a:xfrm>
          <a:prstGeom prst="roundRect">
            <a:avLst/>
          </a:prstGeom>
        </p:spPr>
      </p:pic>
      <p:pic>
        <p:nvPicPr>
          <p:cNvPr id="9" name="Picture 8" descr="A yellow logo with black background&#10;&#10;Description automatically generated">
            <a:extLst>
              <a:ext uri="{FF2B5EF4-FFF2-40B4-BE49-F238E27FC236}">
                <a16:creationId xmlns:a16="http://schemas.microsoft.com/office/drawing/2014/main" id="{D765A3B9-94BF-16E6-4CEA-CE103C6DA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772" y="5543595"/>
            <a:ext cx="244456" cy="24161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22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4C0F3-B368-A168-C660-65D845FAA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ea typeface="Calibri Light"/>
                <a:cs typeface="Calibri Light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24B83-3472-851F-5320-29EBD7655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>
                <a:ea typeface="+mn-lt"/>
                <a:cs typeface="+mn-lt"/>
              </a:rPr>
              <a:t>https://www.w3.org/TR/WCAG21/</a:t>
            </a:r>
            <a:endParaRPr lang="en-US" sz="2600">
              <a:ea typeface="Calibri"/>
              <a:cs typeface="Calibri"/>
            </a:endParaRPr>
          </a:p>
          <a:p>
            <a:r>
              <a:rPr lang="en-US" sz="2600">
                <a:ea typeface="+mn-lt"/>
                <a:cs typeface="+mn-lt"/>
              </a:rPr>
              <a:t>https://noti.st/colabottles/eHPdlN</a:t>
            </a:r>
            <a:endParaRPr lang="en-US">
              <a:ea typeface="+mn-lt"/>
              <a:cs typeface="+mn-lt"/>
            </a:endParaRPr>
          </a:p>
          <a:p>
            <a:r>
              <a:rPr lang="en-US" sz="2600">
                <a:ea typeface="Calibri"/>
                <a:cs typeface="Calibri"/>
              </a:rPr>
              <a:t>https://html.spec.whatwg.org/multipage/</a:t>
            </a:r>
            <a:endParaRPr lang="en-US" sz="2600">
              <a:ea typeface="Calibri"/>
              <a:cs typeface="Calibri"/>
              <a:hlinkClick r:id="rId2"/>
            </a:endParaRPr>
          </a:p>
          <a:p>
            <a:r>
              <a:rPr lang="en-US">
                <a:ea typeface="Calibri"/>
                <a:cs typeface="Calibri"/>
              </a:rPr>
              <a:t>https://webaim.org/</a:t>
            </a:r>
            <a:endParaRPr lang="en-US" sz="2600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https://www.campaignasia.com/article/ignored-no-more-how-the-shift-20-initiative-is-normalising-disabled-people-in-ad/492186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https://wfanet.org/knowledge/diversity-and-inclusion/item/2020/09/01/The-Global-Economics-of-Disability-2020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A8D76-78E7-B38C-B187-C9156DAD4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79B192-D750-570A-6380-37E00708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1600">
                <a:ea typeface="Calibri"/>
                <a:cs typeface="Calibri"/>
              </a:rPr>
              <a:t>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022B0B-C23C-18F7-3786-433455EC8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9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 of mesh and nodes">
            <a:extLst>
              <a:ext uri="{FF2B5EF4-FFF2-40B4-BE49-F238E27FC236}">
                <a16:creationId xmlns:a16="http://schemas.microsoft.com/office/drawing/2014/main" id="{10317754-5DCD-6CA8-C2EA-3AFE23FC5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90" r="1740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DDC56-BAF9-36BE-8B59-C80B0D790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9316"/>
            <a:ext cx="6357265" cy="48976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 b="1" i="1">
                <a:ea typeface="+mn-lt"/>
                <a:cs typeface="+mn-lt"/>
              </a:rPr>
              <a:t>The power of the Web is in its universality.</a:t>
            </a:r>
            <a:br>
              <a:rPr lang="en-US" sz="4000" b="1" i="1">
                <a:ea typeface="+mn-lt"/>
                <a:cs typeface="+mn-lt"/>
              </a:rPr>
            </a:br>
            <a:r>
              <a:rPr lang="en-US" sz="4000" b="1" i="1">
                <a:ea typeface="+mn-lt"/>
                <a:cs typeface="+mn-lt"/>
              </a:rPr>
              <a:t>Access by everyone regardless of disability is an essential aspect.</a:t>
            </a:r>
          </a:p>
          <a:p>
            <a:pPr marL="0" indent="0">
              <a:buNone/>
            </a:pPr>
            <a:endParaRPr lang="en-US" sz="4000" b="1" i="1">
              <a:cs typeface="Calibri" panose="020F0502020204030204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4000" b="1" i="1">
                <a:cs typeface="Calibri" panose="020F0502020204030204"/>
              </a:rPr>
              <a:t>Tim Berners-Lee, W3C Director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F63B49-14F1-220A-7CCF-FB8470BB7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34290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600"/>
              <a:t>Sinno Technologies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53D48-6058-5B72-541B-94E87EDF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z="1600" dirty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600">
              <a:solidFill>
                <a:srgbClr val="FFFFFF"/>
              </a:solidFill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EDD895-06C8-B158-FCEB-FE7B3A392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00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8B4B-0A5C-22DA-EC5F-6B204A8EE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2041"/>
            <a:ext cx="10515600" cy="128608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/>
              <a:t>What Does Accessibility Mean To You?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3129C-FC3A-77A9-7812-4298485B1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Sinno Technologies Ltd.</a:t>
            </a:r>
            <a:endParaRPr lang="en-US" sz="1600" kern="1200">
              <a:solidFill>
                <a:srgbClr val="FFFFFF"/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1902BC-1B69-AD9E-36A6-447149AF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30EA680-D336-4FF7-8B7A-9848BB0A1C32}" type="slidenum">
              <a:rPr lang="en-US" sz="1600" dirty="0" smtClean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sz="1600">
              <a:solidFill>
                <a:srgbClr val="FFFFFF"/>
              </a:solidFill>
              <a:latin typeface="Calibri" panose="020F0502020204030204"/>
              <a:ea typeface="Calibri"/>
              <a:cs typeface="Calibri"/>
            </a:endParaRPr>
          </a:p>
        </p:txBody>
      </p:sp>
      <p:pic>
        <p:nvPicPr>
          <p:cNvPr id="7" name="Picture 6" descr="Wood human figure">
            <a:extLst>
              <a:ext uri="{FF2B5EF4-FFF2-40B4-BE49-F238E27FC236}">
                <a16:creationId xmlns:a16="http://schemas.microsoft.com/office/drawing/2014/main" id="{AA5C7881-2D0C-6E5A-7C49-2517141A1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93" r="-2" b="48008"/>
          <a:stretch/>
        </p:blipFill>
        <p:spPr>
          <a:xfrm>
            <a:off x="20" y="1"/>
            <a:ext cx="12191979" cy="39003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27EB8C-C00D-4D93-D3F7-A2387BE2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9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752A-463C-CA55-399D-F67420978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384A0-6A26-3F14-AFA3-5B28985C8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cs typeface="Calibri"/>
              </a:rPr>
              <a:t>When websites and web tools are properly designed and coded, people with disabilities can use them.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World Accessibility Initiative (WAI) developed the Web Content Accessibility Guideline (WCAG).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Many sites are developed with accessibility barriers that make them difficult or impossible for some people to use.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Making the web accessible benefits individuals, business and society.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5754E0-A9CA-D3C3-0B21-FF3C20B9A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94E32-93C4-0010-9CB0-576C1A0D8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5</a:t>
            </a:fld>
            <a:endParaRPr lang="en-US" sz="1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F43EA9-F192-138A-4622-0651E46BB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20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2B6DA-5D9B-A45C-6711-0D461CF0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Who Benefits From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9A05-6411-7CCB-08DD-2F59EB6F2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>
                <a:cs typeface="Calibri"/>
              </a:rPr>
              <a:t>People with physical, cognitive, neurological or psychological disabilities.</a:t>
            </a:r>
            <a:endParaRPr lang="en-US" sz="3200">
              <a:ea typeface="Calibri"/>
              <a:cs typeface="Calibri"/>
            </a:endParaRPr>
          </a:p>
          <a:p>
            <a:endParaRPr lang="en-US" sz="3200">
              <a:ea typeface="Calibri"/>
              <a:cs typeface="Calibri"/>
            </a:endParaRPr>
          </a:p>
          <a:p>
            <a:r>
              <a:rPr lang="en-US" sz="3200">
                <a:ea typeface="Calibri"/>
                <a:cs typeface="Calibri"/>
              </a:rPr>
              <a:t>People with</a:t>
            </a:r>
            <a:r>
              <a:rPr lang="en-US" sz="3200">
                <a:cs typeface="Calibri"/>
              </a:rPr>
              <a:t> temporary disabilities.</a:t>
            </a:r>
            <a:endParaRPr lang="en-US" sz="3200">
              <a:ea typeface="Calibri"/>
              <a:cs typeface="Calibri"/>
            </a:endParaRPr>
          </a:p>
          <a:p>
            <a:endParaRPr lang="en-US" sz="3200">
              <a:ea typeface="Calibri"/>
              <a:cs typeface="Calibri"/>
            </a:endParaRPr>
          </a:p>
          <a:p>
            <a:r>
              <a:rPr lang="en-US" sz="3200">
                <a:cs typeface="Calibri"/>
              </a:rPr>
              <a:t>When you are face with situational limitations.</a:t>
            </a:r>
            <a:endParaRPr lang="en-US" sz="3200">
              <a:ea typeface="Calibri"/>
              <a:cs typeface="Calibri"/>
            </a:endParaRPr>
          </a:p>
          <a:p>
            <a:endParaRPr lang="en-US" sz="3200">
              <a:ea typeface="Calibri"/>
              <a:cs typeface="Calibri"/>
            </a:endParaRPr>
          </a:p>
          <a:p>
            <a:r>
              <a:rPr lang="en-US" sz="3200">
                <a:cs typeface="Calibri"/>
              </a:rPr>
              <a:t>Users with slow internet connection.</a:t>
            </a:r>
            <a:endParaRPr lang="en-US" sz="3200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CE302-EC46-4851-CED7-3A0C0EC9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781EF3-2CEA-11E7-2B2F-E10E042E8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6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CB0B82-9F18-1642-FD73-C7C0CEF1E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7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FA688-9C64-EEE2-C41C-3948B7A87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cs typeface="Calibri Light"/>
              </a:rPr>
              <a:t>WCAG – The Foundation</a:t>
            </a:r>
            <a:endParaRPr lang="en-US">
              <a:solidFill>
                <a:srgbClr val="FFD70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3E96E-9BCE-BB43-B5BB-B5642B40E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>
                <a:cs typeface="Calibri"/>
              </a:rPr>
              <a:t>The Web Content Accessibility Guidelines provides a set of guidelines for creating accessible web content. 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>
                <a:cs typeface="Calibri"/>
              </a:rPr>
              <a:t>4 Principles behind the WCAG Acronym POUR:</a:t>
            </a:r>
            <a:endParaRPr lang="en-US">
              <a:ea typeface="Calibri"/>
              <a:cs typeface="Calibri"/>
            </a:endParaRPr>
          </a:p>
          <a:p>
            <a:pPr lvl="1">
              <a:lnSpc>
                <a:spcPct val="150000"/>
              </a:lnSpc>
            </a:pPr>
            <a:r>
              <a:rPr lang="en-US">
                <a:cs typeface="Calibri"/>
              </a:rPr>
              <a:t>Perceivable – your content can be navigated using any combination of senses.</a:t>
            </a:r>
            <a:endParaRPr lang="en-US">
              <a:ea typeface="Calibri" panose="020F0502020204030204"/>
              <a:cs typeface="Calibri"/>
            </a:endParaRPr>
          </a:p>
          <a:p>
            <a:pPr lvl="1">
              <a:lnSpc>
                <a:spcPct val="150000"/>
              </a:lnSpc>
            </a:pPr>
            <a:r>
              <a:rPr lang="en-US">
                <a:cs typeface="Calibri"/>
              </a:rPr>
              <a:t>Operable – cannot require an interaction specific users cannot perform.</a:t>
            </a:r>
            <a:endParaRPr lang="en-US">
              <a:ea typeface="Calibri" panose="020F0502020204030204"/>
              <a:cs typeface="Calibri"/>
            </a:endParaRPr>
          </a:p>
          <a:p>
            <a:pPr lvl="1">
              <a:lnSpc>
                <a:spcPct val="150000"/>
              </a:lnSpc>
            </a:pPr>
            <a:r>
              <a:rPr lang="en-US">
                <a:cs typeface="Calibri"/>
              </a:rPr>
              <a:t>Understandable – don't use complex language.</a:t>
            </a:r>
            <a:endParaRPr lang="en-US">
              <a:ea typeface="Calibri" panose="020F0502020204030204"/>
              <a:cs typeface="Calibri"/>
            </a:endParaRPr>
          </a:p>
          <a:p>
            <a:pPr lvl="1">
              <a:lnSpc>
                <a:spcPct val="150000"/>
              </a:lnSpc>
            </a:pPr>
            <a:r>
              <a:rPr lang="en-US">
                <a:cs typeface="Calibri"/>
              </a:rPr>
              <a:t>Robust - Users must be able to access your content using any device, include assistive tech.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>
                <a:ea typeface="+mn-lt"/>
                <a:cs typeface="+mn-lt"/>
              </a:rPr>
              <a:t>Strive to attain AA-level accessibility standard.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BF25E-84EA-0442-6A6F-0501B088D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DBAEB-E406-2F41-CC4B-8690130A2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z="1600" dirty="0" smtClean="0"/>
              <a:t>7</a:t>
            </a:fld>
            <a:endParaRPr lang="en-US" sz="160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14E79D-AB16-CEBF-800C-EE3A3BDE1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10423"/>
            <a:ext cx="736145" cy="73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2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6F794-D68F-1A7E-CCC4-715196E40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D700"/>
                </a:solidFill>
                <a:ea typeface="Calibri Light"/>
                <a:cs typeface="Calibri Light"/>
              </a:rPr>
              <a:t>The Disability Market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6EE8B-0450-AC3D-773F-492C33135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>
                <a:ea typeface="Calibri"/>
                <a:cs typeface="Calibri"/>
              </a:rPr>
              <a:t>Almost 20% of the population globally identifies as living with a disability.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Only about 1% of the disabled population appears in mainstream media.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As of 2020, The Disability Market represents approximately US $8,000,000,000,000 in annual disposable income.</a:t>
            </a:r>
            <a:endParaRPr lang="en-US"/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That number jumps up to US $13 trillion when taking into account friends and family.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870BE-AEB7-1889-B815-201B5DD9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/>
              <a:t>Sinno Technologies Ltd.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86683-216E-7D50-E5BA-B656890B7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z="1600" dirty="0"/>
              <a:t>8</a:t>
            </a:fld>
            <a:endParaRPr lang="en-U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1829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One in a crowd">
            <a:extLst>
              <a:ext uri="{FF2B5EF4-FFF2-40B4-BE49-F238E27FC236}">
                <a16:creationId xmlns:a16="http://schemas.microsoft.com/office/drawing/2014/main" id="{082A5A9F-A223-8761-7A09-CDBC0FF90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32" t="26140" r="-4" b="233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B3958B-8255-52A7-099E-1018CF860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4414644"/>
            <a:ext cx="5829280" cy="1064884"/>
          </a:xfrm>
          <a:solidFill>
            <a:srgbClr val="000000">
              <a:alpha val="70000"/>
            </a:srgb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Let's Be Practical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4815AF-01E0-DDFF-5D24-8DCB9B06B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kern="120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t>Sinno Technologies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CF074-E577-1CB9-3ED5-ED5119A97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4119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48F63A3B-78C7-47BE-AE5E-E10140E04643}" type="slidenum">
              <a:rPr lang="en-US" sz="1600" dirty="0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schemeClr val="bg1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248634-D90F-715C-9D7C-21750BCF912C}"/>
              </a:ext>
            </a:extLst>
          </p:cNvPr>
          <p:cNvSpPr/>
          <p:nvPr/>
        </p:nvSpPr>
        <p:spPr>
          <a:xfrm>
            <a:off x="563" y="5573623"/>
            <a:ext cx="9848490" cy="776376"/>
          </a:xfrm>
          <a:prstGeom prst="rect">
            <a:avLst/>
          </a:prstGeom>
          <a:solidFill>
            <a:srgbClr val="FFD7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12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25</Slides>
  <Notes>18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Enhancing UI/UX Accessibility: Practical Tips for Improved User Experience</vt:lpstr>
      <vt:lpstr>Who Am I?</vt:lpstr>
      <vt:lpstr>PowerPoint Presentation</vt:lpstr>
      <vt:lpstr>What Does Accessibility Mean To You?</vt:lpstr>
      <vt:lpstr>Introduction</vt:lpstr>
      <vt:lpstr>Who Benefits From Accessibility?</vt:lpstr>
      <vt:lpstr>WCAG – The Foundation</vt:lpstr>
      <vt:lpstr>The Disability Market</vt:lpstr>
      <vt:lpstr>Let's Be Practical</vt:lpstr>
      <vt:lpstr>Semantic HTML</vt:lpstr>
      <vt:lpstr>PowerPoint Presentation</vt:lpstr>
      <vt:lpstr>Ensure Keyboard Accessibility</vt:lpstr>
      <vt:lpstr>PowerPoint Presentation</vt:lpstr>
      <vt:lpstr>Enhance The Contrast</vt:lpstr>
      <vt:lpstr>PowerPoint Presentation</vt:lpstr>
      <vt:lpstr>Provide Alternative Text</vt:lpstr>
      <vt:lpstr>PowerPoint Presentation</vt:lpstr>
      <vt:lpstr>Include Users With Disabilities</vt:lpstr>
      <vt:lpstr>Enhance Accessibility With ARIA</vt:lpstr>
      <vt:lpstr>Automatic testing</vt:lpstr>
      <vt:lpstr>PowerPoint Presentation</vt:lpstr>
      <vt:lpstr>Manual Testing</vt:lpstr>
      <vt:lpstr>Make Accessibility A Continuous Effort</vt:lpstr>
      <vt:lpstr>Where You Can Find Me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2023-09-21T14:05:18Z</dcterms:created>
  <dcterms:modified xsi:type="dcterms:W3CDTF">2023-10-29T16:02:16Z</dcterms:modified>
</cp:coreProperties>
</file>

<file path=docProps/thumbnail.jpeg>
</file>